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  <p:sldId id="256" r:id="rId3"/>
    <p:sldId id="285" r:id="rId4"/>
    <p:sldId id="257" r:id="rId5"/>
    <p:sldId id="283" r:id="rId6"/>
    <p:sldId id="284" r:id="rId7"/>
    <p:sldId id="264" r:id="rId8"/>
    <p:sldId id="265" r:id="rId9"/>
    <p:sldId id="266" r:id="rId10"/>
    <p:sldId id="267" r:id="rId11"/>
    <p:sldId id="270" r:id="rId12"/>
    <p:sldId id="268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Huq0odvJI8&amp;feature=fvwre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kicked-out-of-another-gam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383540"/>
            <a:ext cx="7654385" cy="456006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find the distance between two points on a number line, take the absolute value of their difference.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on a number line</a:t>
            </a:r>
            <a:endParaRPr lang="en-US" dirty="0"/>
          </a:p>
        </p:txBody>
      </p:sp>
      <p:pic>
        <p:nvPicPr>
          <p:cNvPr id="4" name="Content Placeholder 3" descr="number_lin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2743200"/>
            <a:ext cx="6547342" cy="22721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62200" y="3276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3276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438400" y="3657600"/>
          <a:ext cx="361950" cy="285750"/>
        </p:xfrm>
        <a:graphic>
          <a:graphicData uri="http://schemas.openxmlformats.org/presentationml/2006/ole">
            <p:oleObj spid="_x0000_s17410" name="Equation" r:id="rId4" imgW="114120" imgH="114120" progId="Equation.3">
              <p:embed/>
            </p:oleObj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4876800" y="3657600"/>
          <a:ext cx="361950" cy="285750"/>
        </p:xfrm>
        <a:graphic>
          <a:graphicData uri="http://schemas.openxmlformats.org/presentationml/2006/ole">
            <p:oleObj spid="_x0000_s17411" name="Equation" r:id="rId5" imgW="114120" imgH="11412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43000" y="472440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AB= ∣ -4 - 1∣ = ∣-5∣=5</a:t>
            </a:r>
          </a:p>
          <a:p>
            <a:endParaRPr lang="en-US" dirty="0" smtClean="0"/>
          </a:p>
          <a:p>
            <a:r>
              <a:rPr lang="en-US" dirty="0" smtClean="0"/>
              <a:t>AB is 5 units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find the midpoint between two points on a number line, average the coordinates of the two points.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Midpoint on a number line</a:t>
            </a:r>
            <a:endParaRPr lang="en-US" dirty="0"/>
          </a:p>
        </p:txBody>
      </p:sp>
      <p:pic>
        <p:nvPicPr>
          <p:cNvPr id="4" name="Content Placeholder 3" descr="number_lin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2743200"/>
            <a:ext cx="6547342" cy="22721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62200" y="3276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3276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438400" y="3657600"/>
          <a:ext cx="361950" cy="285750"/>
        </p:xfrm>
        <a:graphic>
          <a:graphicData uri="http://schemas.openxmlformats.org/presentationml/2006/ole">
            <p:oleObj spid="_x0000_s25602" name="Equation" r:id="rId4" imgW="114120" imgH="114120" progId="Equation.3">
              <p:embed/>
            </p:oleObj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4876800" y="3657600"/>
          <a:ext cx="361950" cy="285750"/>
        </p:xfrm>
        <a:graphic>
          <a:graphicData uri="http://schemas.openxmlformats.org/presentationml/2006/ole">
            <p:oleObj spid="_x0000_s25603" name="Equation" r:id="rId5" imgW="114120" imgH="11412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43000" y="47244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midpoint of AB is (-4+1)/2=-3/2=-1.5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169483924_a7d546307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752600"/>
            <a:ext cx="5708866" cy="478117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00600" y="5791200"/>
            <a:ext cx="2895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Answer: 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ist07b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2971800"/>
            <a:ext cx="5539649" cy="74691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Distance Formula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18288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Given the two points (</a:t>
            </a:r>
            <a:r>
              <a:rPr lang="en-US" i="1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, </a:t>
            </a:r>
            <a:r>
              <a:rPr lang="en-US" i="1" dirty="0" smtClean="0"/>
              <a:t>y</a:t>
            </a:r>
            <a:r>
              <a:rPr lang="en-US" baseline="-25000" dirty="0" smtClean="0"/>
              <a:t>1</a:t>
            </a:r>
            <a:r>
              <a:rPr lang="en-US" dirty="0" smtClean="0"/>
              <a:t>) and (</a:t>
            </a:r>
            <a:r>
              <a:rPr lang="en-US" i="1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/>
              <a:t>, </a:t>
            </a:r>
            <a:r>
              <a:rPr lang="en-US" i="1" dirty="0" smtClean="0"/>
              <a:t>y</a:t>
            </a:r>
            <a:r>
              <a:rPr lang="en-US" baseline="-25000" dirty="0" smtClean="0"/>
              <a:t>2</a:t>
            </a:r>
            <a:r>
              <a:rPr lang="en-US" dirty="0" smtClean="0"/>
              <a:t>), the distance between these points is given by the formula: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06m07q09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752600"/>
            <a:ext cx="4300537" cy="428738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Use the distance formula to find the distance between S(-3,2) and T(6,5)</a:t>
            </a:r>
            <a:endParaRPr lang="en-US" sz="2800" dirty="0"/>
          </a:p>
        </p:txBody>
      </p:sp>
      <p:grpSp>
        <p:nvGrpSpPr>
          <p:cNvPr id="65" name="Group 64"/>
          <p:cNvGrpSpPr/>
          <p:nvPr/>
        </p:nvGrpSpPr>
        <p:grpSpPr>
          <a:xfrm>
            <a:off x="2061467" y="2152054"/>
            <a:ext cx="6434815" cy="3223506"/>
            <a:chOff x="2061467" y="2152054"/>
            <a:chExt cx="6434815" cy="3223506"/>
          </a:xfrm>
        </p:grpSpPr>
        <p:sp>
          <p:nvSpPr>
            <p:cNvPr id="5" name="SMARTInkAnnotation0"/>
            <p:cNvSpPr/>
            <p:nvPr/>
          </p:nvSpPr>
          <p:spPr>
            <a:xfrm>
              <a:off x="2104798" y="3366495"/>
              <a:ext cx="71513" cy="71435"/>
            </a:xfrm>
            <a:custGeom>
              <a:avLst/>
              <a:gdLst/>
              <a:ahLst/>
              <a:cxnLst/>
              <a:rect l="0" t="0" r="0" b="0"/>
              <a:pathLst>
                <a:path w="71513" h="71435">
                  <a:moveTo>
                    <a:pt x="26817" y="35715"/>
                  </a:moveTo>
                  <a:lnTo>
                    <a:pt x="26817" y="40456"/>
                  </a:lnTo>
                  <a:lnTo>
                    <a:pt x="27810" y="41853"/>
                  </a:lnTo>
                  <a:lnTo>
                    <a:pt x="29466" y="42783"/>
                  </a:lnTo>
                  <a:lnTo>
                    <a:pt x="35388" y="44536"/>
                  </a:lnTo>
                  <a:lnTo>
                    <a:pt x="36504" y="44573"/>
                  </a:lnTo>
                  <a:lnTo>
                    <a:pt x="53264" y="44645"/>
                  </a:lnTo>
                  <a:lnTo>
                    <a:pt x="53387" y="43653"/>
                  </a:lnTo>
                  <a:lnTo>
                    <a:pt x="53470" y="42000"/>
                  </a:lnTo>
                  <a:lnTo>
                    <a:pt x="53525" y="39905"/>
                  </a:lnTo>
                  <a:lnTo>
                    <a:pt x="54554" y="38508"/>
                  </a:lnTo>
                  <a:lnTo>
                    <a:pt x="56234" y="37577"/>
                  </a:lnTo>
                  <a:lnTo>
                    <a:pt x="61322" y="36083"/>
                  </a:lnTo>
                  <a:lnTo>
                    <a:pt x="61739" y="34969"/>
                  </a:lnTo>
                  <a:lnTo>
                    <a:pt x="62017" y="33233"/>
                  </a:lnTo>
                  <a:lnTo>
                    <a:pt x="62464" y="28059"/>
                  </a:lnTo>
                  <a:lnTo>
                    <a:pt x="62525" y="24706"/>
                  </a:lnTo>
                  <a:lnTo>
                    <a:pt x="62564" y="19209"/>
                  </a:lnTo>
                  <a:lnTo>
                    <a:pt x="61574" y="17766"/>
                  </a:lnTo>
                  <a:lnTo>
                    <a:pt x="59921" y="15812"/>
                  </a:lnTo>
                  <a:lnTo>
                    <a:pt x="53744" y="9046"/>
                  </a:lnTo>
                  <a:lnTo>
                    <a:pt x="44728" y="30"/>
                  </a:lnTo>
                  <a:lnTo>
                    <a:pt x="37002" y="0"/>
                  </a:lnTo>
                  <a:lnTo>
                    <a:pt x="36587" y="991"/>
                  </a:lnTo>
                  <a:lnTo>
                    <a:pt x="36310" y="2644"/>
                  </a:lnTo>
                  <a:lnTo>
                    <a:pt x="35866" y="7686"/>
                  </a:lnTo>
                  <a:lnTo>
                    <a:pt x="34836" y="8099"/>
                  </a:lnTo>
                  <a:lnTo>
                    <a:pt x="33156" y="8375"/>
                  </a:lnTo>
                  <a:lnTo>
                    <a:pt x="31043" y="8559"/>
                  </a:lnTo>
                  <a:lnTo>
                    <a:pt x="29634" y="9673"/>
                  </a:lnTo>
                  <a:lnTo>
                    <a:pt x="28695" y="11409"/>
                  </a:lnTo>
                  <a:lnTo>
                    <a:pt x="27188" y="16583"/>
                  </a:lnTo>
                  <a:lnTo>
                    <a:pt x="27065" y="17999"/>
                  </a:lnTo>
                  <a:lnTo>
                    <a:pt x="26982" y="19936"/>
                  </a:lnTo>
                  <a:lnTo>
                    <a:pt x="26827" y="26385"/>
                  </a:lnTo>
                  <a:lnTo>
                    <a:pt x="26817" y="35682"/>
                  </a:lnTo>
                  <a:lnTo>
                    <a:pt x="35647" y="44536"/>
                  </a:lnTo>
                  <a:lnTo>
                    <a:pt x="35683" y="43580"/>
                  </a:lnTo>
                  <a:lnTo>
                    <a:pt x="35724" y="39873"/>
                  </a:lnTo>
                  <a:lnTo>
                    <a:pt x="36728" y="38487"/>
                  </a:lnTo>
                  <a:lnTo>
                    <a:pt x="38390" y="37563"/>
                  </a:lnTo>
                  <a:lnTo>
                    <a:pt x="44586" y="35748"/>
                  </a:lnTo>
                  <a:lnTo>
                    <a:pt x="44622" y="34745"/>
                  </a:lnTo>
                  <a:lnTo>
                    <a:pt x="44663" y="30984"/>
                  </a:lnTo>
                  <a:lnTo>
                    <a:pt x="45667" y="29585"/>
                  </a:lnTo>
                  <a:lnTo>
                    <a:pt x="47329" y="28652"/>
                  </a:lnTo>
                  <a:lnTo>
                    <a:pt x="49431" y="28030"/>
                  </a:lnTo>
                  <a:lnTo>
                    <a:pt x="50832" y="26623"/>
                  </a:lnTo>
                  <a:lnTo>
                    <a:pt x="51766" y="24693"/>
                  </a:lnTo>
                  <a:lnTo>
                    <a:pt x="53265" y="19207"/>
                  </a:lnTo>
                  <a:lnTo>
                    <a:pt x="53389" y="17765"/>
                  </a:lnTo>
                  <a:lnTo>
                    <a:pt x="53471" y="15810"/>
                  </a:lnTo>
                  <a:lnTo>
                    <a:pt x="53625" y="9329"/>
                  </a:lnTo>
                  <a:lnTo>
                    <a:pt x="52635" y="8203"/>
                  </a:lnTo>
                  <a:lnTo>
                    <a:pt x="44744" y="47"/>
                  </a:lnTo>
                  <a:lnTo>
                    <a:pt x="44728" y="30"/>
                  </a:lnTo>
                  <a:lnTo>
                    <a:pt x="37002" y="0"/>
                  </a:lnTo>
                  <a:lnTo>
                    <a:pt x="35593" y="991"/>
                  </a:lnTo>
                  <a:lnTo>
                    <a:pt x="33661" y="2644"/>
                  </a:lnTo>
                  <a:lnTo>
                    <a:pt x="27218" y="8559"/>
                  </a:lnTo>
                  <a:lnTo>
                    <a:pt x="22190" y="13558"/>
                  </a:lnTo>
                  <a:lnTo>
                    <a:pt x="20753" y="15983"/>
                  </a:lnTo>
                  <a:lnTo>
                    <a:pt x="19795" y="18592"/>
                  </a:lnTo>
                  <a:lnTo>
                    <a:pt x="19156" y="21323"/>
                  </a:lnTo>
                  <a:lnTo>
                    <a:pt x="17737" y="23144"/>
                  </a:lnTo>
                  <a:lnTo>
                    <a:pt x="15797" y="24358"/>
                  </a:lnTo>
                  <a:lnTo>
                    <a:pt x="10294" y="26306"/>
                  </a:lnTo>
                  <a:lnTo>
                    <a:pt x="9842" y="27459"/>
                  </a:lnTo>
                  <a:lnTo>
                    <a:pt x="9541" y="29219"/>
                  </a:lnTo>
                  <a:lnTo>
                    <a:pt x="9058" y="34432"/>
                  </a:lnTo>
                  <a:lnTo>
                    <a:pt x="10011" y="34860"/>
                  </a:lnTo>
                  <a:lnTo>
                    <a:pt x="11640" y="35145"/>
                  </a:lnTo>
                  <a:lnTo>
                    <a:pt x="13720" y="35335"/>
                  </a:lnTo>
                  <a:lnTo>
                    <a:pt x="15106" y="36455"/>
                  </a:lnTo>
                  <a:lnTo>
                    <a:pt x="16030" y="38192"/>
                  </a:lnTo>
                  <a:lnTo>
                    <a:pt x="17513" y="43371"/>
                  </a:lnTo>
                  <a:lnTo>
                    <a:pt x="18628" y="43796"/>
                  </a:lnTo>
                  <a:lnTo>
                    <a:pt x="20364" y="44079"/>
                  </a:lnTo>
                  <a:lnTo>
                    <a:pt x="25543" y="44534"/>
                  </a:lnTo>
                  <a:lnTo>
                    <a:pt x="28899" y="44596"/>
                  </a:lnTo>
                  <a:lnTo>
                    <a:pt x="48954" y="44644"/>
                  </a:lnTo>
                  <a:lnTo>
                    <a:pt x="51507" y="43653"/>
                  </a:lnTo>
                  <a:lnTo>
                    <a:pt x="54203" y="41999"/>
                  </a:lnTo>
                  <a:lnTo>
                    <a:pt x="60920" y="36957"/>
                  </a:lnTo>
                  <a:lnTo>
                    <a:pt x="62465" y="36543"/>
                  </a:lnTo>
                  <a:lnTo>
                    <a:pt x="64487" y="36267"/>
                  </a:lnTo>
                  <a:lnTo>
                    <a:pt x="70125" y="35825"/>
                  </a:lnTo>
                  <a:lnTo>
                    <a:pt x="70588" y="34796"/>
                  </a:lnTo>
                  <a:lnTo>
                    <a:pt x="70896" y="33118"/>
                  </a:lnTo>
                  <a:lnTo>
                    <a:pt x="71477" y="27157"/>
                  </a:lnTo>
                  <a:lnTo>
                    <a:pt x="71512" y="10279"/>
                  </a:lnTo>
                  <a:lnTo>
                    <a:pt x="70519" y="9829"/>
                  </a:lnTo>
                  <a:lnTo>
                    <a:pt x="68864" y="9528"/>
                  </a:lnTo>
                  <a:lnTo>
                    <a:pt x="63816" y="9045"/>
                  </a:lnTo>
                  <a:lnTo>
                    <a:pt x="62409" y="9006"/>
                  </a:lnTo>
                  <a:lnTo>
                    <a:pt x="58196" y="8962"/>
                  </a:lnTo>
                  <a:lnTo>
                    <a:pt x="55682" y="9942"/>
                  </a:lnTo>
                  <a:lnTo>
                    <a:pt x="53014" y="11588"/>
                  </a:lnTo>
                  <a:lnTo>
                    <a:pt x="50241" y="13677"/>
                  </a:lnTo>
                  <a:lnTo>
                    <a:pt x="47399" y="15070"/>
                  </a:lnTo>
                  <a:lnTo>
                    <a:pt x="44511" y="15999"/>
                  </a:lnTo>
                  <a:lnTo>
                    <a:pt x="37486" y="17489"/>
                  </a:lnTo>
                  <a:lnTo>
                    <a:pt x="35916" y="18604"/>
                  </a:lnTo>
                  <a:lnTo>
                    <a:pt x="33876" y="20339"/>
                  </a:lnTo>
                  <a:lnTo>
                    <a:pt x="31523" y="22488"/>
                  </a:lnTo>
                  <a:lnTo>
                    <a:pt x="28961" y="23920"/>
                  </a:lnTo>
                  <a:lnTo>
                    <a:pt x="26260" y="24876"/>
                  </a:lnTo>
                  <a:lnTo>
                    <a:pt x="23466" y="25512"/>
                  </a:lnTo>
                  <a:lnTo>
                    <a:pt x="21603" y="26929"/>
                  </a:lnTo>
                  <a:lnTo>
                    <a:pt x="20362" y="28865"/>
                  </a:lnTo>
                  <a:lnTo>
                    <a:pt x="19534" y="31149"/>
                  </a:lnTo>
                  <a:lnTo>
                    <a:pt x="17989" y="32671"/>
                  </a:lnTo>
                  <a:lnTo>
                    <a:pt x="15965" y="33686"/>
                  </a:lnTo>
                  <a:lnTo>
                    <a:pt x="10327" y="35315"/>
                  </a:lnTo>
                  <a:lnTo>
                    <a:pt x="8871" y="36441"/>
                  </a:lnTo>
                  <a:lnTo>
                    <a:pt x="6907" y="38183"/>
                  </a:lnTo>
                  <a:lnTo>
                    <a:pt x="1364" y="43369"/>
                  </a:lnTo>
                  <a:lnTo>
                    <a:pt x="909" y="44787"/>
                  </a:lnTo>
                  <a:lnTo>
                    <a:pt x="606" y="46724"/>
                  </a:lnTo>
                  <a:lnTo>
                    <a:pt x="404" y="49008"/>
                  </a:lnTo>
                  <a:lnTo>
                    <a:pt x="269" y="51522"/>
                  </a:lnTo>
                  <a:lnTo>
                    <a:pt x="35" y="60863"/>
                  </a:lnTo>
                  <a:lnTo>
                    <a:pt x="0" y="714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"/>
            <p:cNvSpPr/>
            <p:nvPr/>
          </p:nvSpPr>
          <p:spPr>
            <a:xfrm>
              <a:off x="4741846" y="2482454"/>
              <a:ext cx="53633" cy="53575"/>
            </a:xfrm>
            <a:custGeom>
              <a:avLst/>
              <a:gdLst/>
              <a:ahLst/>
              <a:cxnLst/>
              <a:rect l="0" t="0" r="0" b="0"/>
              <a:pathLst>
                <a:path w="53633" h="53575">
                  <a:moveTo>
                    <a:pt x="26814" y="35717"/>
                  </a:moveTo>
                  <a:lnTo>
                    <a:pt x="34511" y="35717"/>
                  </a:lnTo>
                  <a:lnTo>
                    <a:pt x="34925" y="34725"/>
                  </a:lnTo>
                  <a:lnTo>
                    <a:pt x="35201" y="33072"/>
                  </a:lnTo>
                  <a:lnTo>
                    <a:pt x="35385" y="30977"/>
                  </a:lnTo>
                  <a:lnTo>
                    <a:pt x="36501" y="29581"/>
                  </a:lnTo>
                  <a:lnTo>
                    <a:pt x="38239" y="28650"/>
                  </a:lnTo>
                  <a:lnTo>
                    <a:pt x="43418" y="27155"/>
                  </a:lnTo>
                  <a:lnTo>
                    <a:pt x="44836" y="26041"/>
                  </a:lnTo>
                  <a:lnTo>
                    <a:pt x="46775" y="24305"/>
                  </a:lnTo>
                  <a:lnTo>
                    <a:pt x="53513" y="17970"/>
                  </a:lnTo>
                  <a:lnTo>
                    <a:pt x="53553" y="16940"/>
                  </a:lnTo>
                  <a:lnTo>
                    <a:pt x="53631" y="9038"/>
                  </a:lnTo>
                  <a:lnTo>
                    <a:pt x="53632" y="1250"/>
                  </a:lnTo>
                  <a:lnTo>
                    <a:pt x="52639" y="1825"/>
                  </a:lnTo>
                  <a:lnTo>
                    <a:pt x="50983" y="3200"/>
                  </a:lnTo>
                  <a:lnTo>
                    <a:pt x="45935" y="7797"/>
                  </a:lnTo>
                  <a:lnTo>
                    <a:pt x="44528" y="8174"/>
                  </a:lnTo>
                  <a:lnTo>
                    <a:pt x="42596" y="8425"/>
                  </a:lnTo>
                  <a:lnTo>
                    <a:pt x="40315" y="8593"/>
                  </a:lnTo>
                  <a:lnTo>
                    <a:pt x="37801" y="8705"/>
                  </a:lnTo>
                  <a:lnTo>
                    <a:pt x="32360" y="8829"/>
                  </a:lnTo>
                  <a:lnTo>
                    <a:pt x="30511" y="9854"/>
                  </a:lnTo>
                  <a:lnTo>
                    <a:pt x="29279" y="11530"/>
                  </a:lnTo>
                  <a:lnTo>
                    <a:pt x="28458" y="13639"/>
                  </a:lnTo>
                  <a:lnTo>
                    <a:pt x="26917" y="15045"/>
                  </a:lnTo>
                  <a:lnTo>
                    <a:pt x="24896" y="15983"/>
                  </a:lnTo>
                  <a:lnTo>
                    <a:pt x="22555" y="16608"/>
                  </a:lnTo>
                  <a:lnTo>
                    <a:pt x="20996" y="18017"/>
                  </a:lnTo>
                  <a:lnTo>
                    <a:pt x="19955" y="19948"/>
                  </a:lnTo>
                  <a:lnTo>
                    <a:pt x="18287" y="25437"/>
                  </a:lnTo>
                  <a:lnTo>
                    <a:pt x="17156" y="26879"/>
                  </a:lnTo>
                  <a:lnTo>
                    <a:pt x="15409" y="28833"/>
                  </a:lnTo>
                  <a:lnTo>
                    <a:pt x="10215" y="34358"/>
                  </a:lnTo>
                  <a:lnTo>
                    <a:pt x="9789" y="35803"/>
                  </a:lnTo>
                  <a:lnTo>
                    <a:pt x="9505" y="37759"/>
                  </a:lnTo>
                  <a:lnTo>
                    <a:pt x="9315" y="40055"/>
                  </a:lnTo>
                  <a:lnTo>
                    <a:pt x="10182" y="41586"/>
                  </a:lnTo>
                  <a:lnTo>
                    <a:pt x="11754" y="42606"/>
                  </a:lnTo>
                  <a:lnTo>
                    <a:pt x="16666" y="44244"/>
                  </a:lnTo>
                  <a:lnTo>
                    <a:pt x="17069" y="45371"/>
                  </a:lnTo>
                  <a:lnTo>
                    <a:pt x="17338" y="47114"/>
                  </a:lnTo>
                  <a:lnTo>
                    <a:pt x="17770" y="52300"/>
                  </a:lnTo>
                  <a:lnTo>
                    <a:pt x="18798" y="52726"/>
                  </a:lnTo>
                  <a:lnTo>
                    <a:pt x="20477" y="53010"/>
                  </a:lnTo>
                  <a:lnTo>
                    <a:pt x="25562" y="53465"/>
                  </a:lnTo>
                  <a:lnTo>
                    <a:pt x="28907" y="53527"/>
                  </a:lnTo>
                  <a:lnTo>
                    <a:pt x="40098" y="53574"/>
                  </a:lnTo>
                  <a:lnTo>
                    <a:pt x="41630" y="52583"/>
                  </a:lnTo>
                  <a:lnTo>
                    <a:pt x="42651" y="50930"/>
                  </a:lnTo>
                  <a:lnTo>
                    <a:pt x="43332" y="48835"/>
                  </a:lnTo>
                  <a:lnTo>
                    <a:pt x="44778" y="46447"/>
                  </a:lnTo>
                  <a:lnTo>
                    <a:pt x="46736" y="43863"/>
                  </a:lnTo>
                  <a:lnTo>
                    <a:pt x="52269" y="37326"/>
                  </a:lnTo>
                  <a:lnTo>
                    <a:pt x="52724" y="35798"/>
                  </a:lnTo>
                  <a:lnTo>
                    <a:pt x="53027" y="33787"/>
                  </a:lnTo>
                  <a:lnTo>
                    <a:pt x="53228" y="31454"/>
                  </a:lnTo>
                  <a:lnTo>
                    <a:pt x="53363" y="28906"/>
                  </a:lnTo>
                  <a:lnTo>
                    <a:pt x="53596" y="19509"/>
                  </a:lnTo>
                  <a:lnTo>
                    <a:pt x="53631" y="1651"/>
                  </a:lnTo>
                  <a:lnTo>
                    <a:pt x="52638" y="1100"/>
                  </a:lnTo>
                  <a:lnTo>
                    <a:pt x="50983" y="733"/>
                  </a:lnTo>
                  <a:lnTo>
                    <a:pt x="45935" y="144"/>
                  </a:lnTo>
                  <a:lnTo>
                    <a:pt x="44528" y="95"/>
                  </a:lnTo>
                  <a:lnTo>
                    <a:pt x="35132" y="18"/>
                  </a:lnTo>
                  <a:lnTo>
                    <a:pt x="19605" y="0"/>
                  </a:lnTo>
                  <a:lnTo>
                    <a:pt x="18035" y="992"/>
                  </a:lnTo>
                  <a:lnTo>
                    <a:pt x="15996" y="2645"/>
                  </a:lnTo>
                  <a:lnTo>
                    <a:pt x="10331" y="7687"/>
                  </a:lnTo>
                  <a:lnTo>
                    <a:pt x="8872" y="8101"/>
                  </a:lnTo>
                  <a:lnTo>
                    <a:pt x="6908" y="8377"/>
                  </a:lnTo>
                  <a:lnTo>
                    <a:pt x="1362" y="8819"/>
                  </a:lnTo>
                  <a:lnTo>
                    <a:pt x="907" y="9848"/>
                  </a:lnTo>
                  <a:lnTo>
                    <a:pt x="604" y="11526"/>
                  </a:lnTo>
                  <a:lnTo>
                    <a:pt x="33" y="17487"/>
                  </a:lnTo>
                  <a:lnTo>
                    <a:pt x="0" y="25514"/>
                  </a:lnTo>
                  <a:lnTo>
                    <a:pt x="992" y="26931"/>
                  </a:lnTo>
                  <a:lnTo>
                    <a:pt x="2647" y="28867"/>
                  </a:lnTo>
                  <a:lnTo>
                    <a:pt x="7694" y="34364"/>
                  </a:lnTo>
                  <a:lnTo>
                    <a:pt x="17875" y="446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"/>
            <p:cNvSpPr/>
            <p:nvPr/>
          </p:nvSpPr>
          <p:spPr>
            <a:xfrm>
              <a:off x="2061467" y="2973618"/>
              <a:ext cx="185933" cy="294648"/>
            </a:xfrm>
            <a:custGeom>
              <a:avLst/>
              <a:gdLst/>
              <a:ahLst/>
              <a:cxnLst/>
              <a:rect l="0" t="0" r="0" b="0"/>
              <a:pathLst>
                <a:path w="185933" h="294648">
                  <a:moveTo>
                    <a:pt x="114844" y="8897"/>
                  </a:moveTo>
                  <a:lnTo>
                    <a:pt x="114844" y="13638"/>
                  </a:lnTo>
                  <a:lnTo>
                    <a:pt x="115837" y="15034"/>
                  </a:lnTo>
                  <a:lnTo>
                    <a:pt x="117492" y="15965"/>
                  </a:lnTo>
                  <a:lnTo>
                    <a:pt x="123773" y="17824"/>
                  </a:lnTo>
                  <a:lnTo>
                    <a:pt x="123782" y="17827"/>
                  </a:lnTo>
                  <a:lnTo>
                    <a:pt x="123783" y="9265"/>
                  </a:lnTo>
                  <a:lnTo>
                    <a:pt x="119037" y="9006"/>
                  </a:lnTo>
                  <a:lnTo>
                    <a:pt x="116086" y="8930"/>
                  </a:lnTo>
                  <a:lnTo>
                    <a:pt x="115672" y="7926"/>
                  </a:lnTo>
                  <a:lnTo>
                    <a:pt x="115212" y="4166"/>
                  </a:lnTo>
                  <a:lnTo>
                    <a:pt x="114096" y="2767"/>
                  </a:lnTo>
                  <a:lnTo>
                    <a:pt x="112359" y="1834"/>
                  </a:lnTo>
                  <a:lnTo>
                    <a:pt x="107179" y="336"/>
                  </a:lnTo>
                  <a:lnTo>
                    <a:pt x="101537" y="77"/>
                  </a:lnTo>
                  <a:lnTo>
                    <a:pt x="93574" y="0"/>
                  </a:lnTo>
                  <a:lnTo>
                    <a:pt x="91725" y="981"/>
                  </a:lnTo>
                  <a:lnTo>
                    <a:pt x="90492" y="2628"/>
                  </a:lnTo>
                  <a:lnTo>
                    <a:pt x="89670" y="4718"/>
                  </a:lnTo>
                  <a:lnTo>
                    <a:pt x="88129" y="6111"/>
                  </a:lnTo>
                  <a:lnTo>
                    <a:pt x="86108" y="7039"/>
                  </a:lnTo>
                  <a:lnTo>
                    <a:pt x="83768" y="7659"/>
                  </a:lnTo>
                  <a:lnTo>
                    <a:pt x="78519" y="10992"/>
                  </a:lnTo>
                  <a:lnTo>
                    <a:pt x="75729" y="13271"/>
                  </a:lnTo>
                  <a:lnTo>
                    <a:pt x="73868" y="15782"/>
                  </a:lnTo>
                  <a:lnTo>
                    <a:pt x="71801" y="21217"/>
                  </a:lnTo>
                  <a:lnTo>
                    <a:pt x="70257" y="23064"/>
                  </a:lnTo>
                  <a:lnTo>
                    <a:pt x="68234" y="24295"/>
                  </a:lnTo>
                  <a:lnTo>
                    <a:pt x="65892" y="25115"/>
                  </a:lnTo>
                  <a:lnTo>
                    <a:pt x="60642" y="28673"/>
                  </a:lnTo>
                  <a:lnTo>
                    <a:pt x="54997" y="33561"/>
                  </a:lnTo>
                  <a:lnTo>
                    <a:pt x="49178" y="39041"/>
                  </a:lnTo>
                  <a:lnTo>
                    <a:pt x="40318" y="47705"/>
                  </a:lnTo>
                  <a:lnTo>
                    <a:pt x="37349" y="51636"/>
                  </a:lnTo>
                  <a:lnTo>
                    <a:pt x="34377" y="56241"/>
                  </a:lnTo>
                  <a:lnTo>
                    <a:pt x="31402" y="61296"/>
                  </a:lnTo>
                  <a:lnTo>
                    <a:pt x="28425" y="65658"/>
                  </a:lnTo>
                  <a:lnTo>
                    <a:pt x="25448" y="69558"/>
                  </a:lnTo>
                  <a:lnTo>
                    <a:pt x="22469" y="73150"/>
                  </a:lnTo>
                  <a:lnTo>
                    <a:pt x="20484" y="77529"/>
                  </a:lnTo>
                  <a:lnTo>
                    <a:pt x="19160" y="82433"/>
                  </a:lnTo>
                  <a:lnTo>
                    <a:pt x="18278" y="87687"/>
                  </a:lnTo>
                  <a:lnTo>
                    <a:pt x="14649" y="96170"/>
                  </a:lnTo>
                  <a:lnTo>
                    <a:pt x="10718" y="103248"/>
                  </a:lnTo>
                  <a:lnTo>
                    <a:pt x="8972" y="109700"/>
                  </a:lnTo>
                  <a:lnTo>
                    <a:pt x="5546" y="115876"/>
                  </a:lnTo>
                  <a:lnTo>
                    <a:pt x="3243" y="118912"/>
                  </a:lnTo>
                  <a:lnTo>
                    <a:pt x="683" y="124930"/>
                  </a:lnTo>
                  <a:lnTo>
                    <a:pt x="0" y="127925"/>
                  </a:lnTo>
                  <a:lnTo>
                    <a:pt x="538" y="129921"/>
                  </a:lnTo>
                  <a:lnTo>
                    <a:pt x="1890" y="131251"/>
                  </a:lnTo>
                  <a:lnTo>
                    <a:pt x="3785" y="132138"/>
                  </a:lnTo>
                  <a:lnTo>
                    <a:pt x="5048" y="133722"/>
                  </a:lnTo>
                  <a:lnTo>
                    <a:pt x="5890" y="135770"/>
                  </a:lnTo>
                  <a:lnTo>
                    <a:pt x="7241" y="141445"/>
                  </a:lnTo>
                  <a:lnTo>
                    <a:pt x="12221" y="147169"/>
                  </a:lnTo>
                  <a:lnTo>
                    <a:pt x="15638" y="148703"/>
                  </a:lnTo>
                  <a:lnTo>
                    <a:pt x="19903" y="149726"/>
                  </a:lnTo>
                  <a:lnTo>
                    <a:pt x="24732" y="150408"/>
                  </a:lnTo>
                  <a:lnTo>
                    <a:pt x="28945" y="150863"/>
                  </a:lnTo>
                  <a:lnTo>
                    <a:pt x="32747" y="151166"/>
                  </a:lnTo>
                  <a:lnTo>
                    <a:pt x="36275" y="151368"/>
                  </a:lnTo>
                  <a:lnTo>
                    <a:pt x="40613" y="150510"/>
                  </a:lnTo>
                  <a:lnTo>
                    <a:pt x="45492" y="148947"/>
                  </a:lnTo>
                  <a:lnTo>
                    <a:pt x="50731" y="146912"/>
                  </a:lnTo>
                  <a:lnTo>
                    <a:pt x="56210" y="145556"/>
                  </a:lnTo>
                  <a:lnTo>
                    <a:pt x="61849" y="144651"/>
                  </a:lnTo>
                  <a:lnTo>
                    <a:pt x="67595" y="144048"/>
                  </a:lnTo>
                  <a:lnTo>
                    <a:pt x="74405" y="143646"/>
                  </a:lnTo>
                  <a:lnTo>
                    <a:pt x="89919" y="143200"/>
                  </a:lnTo>
                  <a:lnTo>
                    <a:pt x="129385" y="142874"/>
                  </a:lnTo>
                  <a:lnTo>
                    <a:pt x="170051" y="142843"/>
                  </a:lnTo>
                  <a:lnTo>
                    <a:pt x="172507" y="143835"/>
                  </a:lnTo>
                  <a:lnTo>
                    <a:pt x="174144" y="145489"/>
                  </a:lnTo>
                  <a:lnTo>
                    <a:pt x="175235" y="147583"/>
                  </a:lnTo>
                  <a:lnTo>
                    <a:pt x="176956" y="148979"/>
                  </a:lnTo>
                  <a:lnTo>
                    <a:pt x="179096" y="149910"/>
                  </a:lnTo>
                  <a:lnTo>
                    <a:pt x="181516" y="150531"/>
                  </a:lnTo>
                  <a:lnTo>
                    <a:pt x="183130" y="151937"/>
                  </a:lnTo>
                  <a:lnTo>
                    <a:pt x="184205" y="153866"/>
                  </a:lnTo>
                  <a:lnTo>
                    <a:pt x="185401" y="158656"/>
                  </a:lnTo>
                  <a:lnTo>
                    <a:pt x="185932" y="164092"/>
                  </a:lnTo>
                  <a:lnTo>
                    <a:pt x="185080" y="166931"/>
                  </a:lnTo>
                  <a:lnTo>
                    <a:pt x="180129" y="175666"/>
                  </a:lnTo>
                  <a:lnTo>
                    <a:pt x="178623" y="181574"/>
                  </a:lnTo>
                  <a:lnTo>
                    <a:pt x="176235" y="185531"/>
                  </a:lnTo>
                  <a:lnTo>
                    <a:pt x="172656" y="190153"/>
                  </a:lnTo>
                  <a:lnTo>
                    <a:pt x="168284" y="195219"/>
                  </a:lnTo>
                  <a:lnTo>
                    <a:pt x="164376" y="199588"/>
                  </a:lnTo>
                  <a:lnTo>
                    <a:pt x="157385" y="207089"/>
                  </a:lnTo>
                  <a:lnTo>
                    <a:pt x="131057" y="233766"/>
                  </a:lnTo>
                  <a:lnTo>
                    <a:pt x="126646" y="237193"/>
                  </a:lnTo>
                  <a:lnTo>
                    <a:pt x="121719" y="240469"/>
                  </a:lnTo>
                  <a:lnTo>
                    <a:pt x="116447" y="243646"/>
                  </a:lnTo>
                  <a:lnTo>
                    <a:pt x="110947" y="246755"/>
                  </a:lnTo>
                  <a:lnTo>
                    <a:pt x="99537" y="252857"/>
                  </a:lnTo>
                  <a:lnTo>
                    <a:pt x="94707" y="255873"/>
                  </a:lnTo>
                  <a:lnTo>
                    <a:pt x="90494" y="258876"/>
                  </a:lnTo>
                  <a:lnTo>
                    <a:pt x="86691" y="261870"/>
                  </a:lnTo>
                  <a:lnTo>
                    <a:pt x="83163" y="264858"/>
                  </a:lnTo>
                  <a:lnTo>
                    <a:pt x="79818" y="267843"/>
                  </a:lnTo>
                  <a:lnTo>
                    <a:pt x="76595" y="270825"/>
                  </a:lnTo>
                  <a:lnTo>
                    <a:pt x="73453" y="272812"/>
                  </a:lnTo>
                  <a:lnTo>
                    <a:pt x="70365" y="274137"/>
                  </a:lnTo>
                  <a:lnTo>
                    <a:pt x="67313" y="275021"/>
                  </a:lnTo>
                  <a:lnTo>
                    <a:pt x="64285" y="276602"/>
                  </a:lnTo>
                  <a:lnTo>
                    <a:pt x="61273" y="278648"/>
                  </a:lnTo>
                  <a:lnTo>
                    <a:pt x="58272" y="281005"/>
                  </a:lnTo>
                  <a:lnTo>
                    <a:pt x="56271" y="283568"/>
                  </a:lnTo>
                  <a:lnTo>
                    <a:pt x="54937" y="286269"/>
                  </a:lnTo>
                  <a:lnTo>
                    <a:pt x="54048" y="289061"/>
                  </a:lnTo>
                  <a:lnTo>
                    <a:pt x="52462" y="290924"/>
                  </a:lnTo>
                  <a:lnTo>
                    <a:pt x="50412" y="292165"/>
                  </a:lnTo>
                  <a:lnTo>
                    <a:pt x="43331" y="2946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"/>
            <p:cNvSpPr/>
            <p:nvPr/>
          </p:nvSpPr>
          <p:spPr>
            <a:xfrm>
              <a:off x="4545182" y="2214562"/>
              <a:ext cx="26818" cy="232173"/>
            </a:xfrm>
            <a:custGeom>
              <a:avLst/>
              <a:gdLst/>
              <a:ahLst/>
              <a:cxnLst/>
              <a:rect l="0" t="0" r="0" b="0"/>
              <a:pathLst>
                <a:path w="26818" h="232173">
                  <a:moveTo>
                    <a:pt x="0" y="0"/>
                  </a:moveTo>
                  <a:lnTo>
                    <a:pt x="0" y="56774"/>
                  </a:lnTo>
                  <a:lnTo>
                    <a:pt x="993" y="63647"/>
                  </a:lnTo>
                  <a:lnTo>
                    <a:pt x="2648" y="70212"/>
                  </a:lnTo>
                  <a:lnTo>
                    <a:pt x="4745" y="76574"/>
                  </a:lnTo>
                  <a:lnTo>
                    <a:pt x="6143" y="82799"/>
                  </a:lnTo>
                  <a:lnTo>
                    <a:pt x="7076" y="88934"/>
                  </a:lnTo>
                  <a:lnTo>
                    <a:pt x="7697" y="95008"/>
                  </a:lnTo>
                  <a:lnTo>
                    <a:pt x="8111" y="101042"/>
                  </a:lnTo>
                  <a:lnTo>
                    <a:pt x="8387" y="107049"/>
                  </a:lnTo>
                  <a:lnTo>
                    <a:pt x="8571" y="113038"/>
                  </a:lnTo>
                  <a:lnTo>
                    <a:pt x="9687" y="119014"/>
                  </a:lnTo>
                  <a:lnTo>
                    <a:pt x="11424" y="124984"/>
                  </a:lnTo>
                  <a:lnTo>
                    <a:pt x="13576" y="130947"/>
                  </a:lnTo>
                  <a:lnTo>
                    <a:pt x="15010" y="136908"/>
                  </a:lnTo>
                  <a:lnTo>
                    <a:pt x="15966" y="142865"/>
                  </a:lnTo>
                  <a:lnTo>
                    <a:pt x="16603" y="148822"/>
                  </a:lnTo>
                  <a:lnTo>
                    <a:pt x="17029" y="153785"/>
                  </a:lnTo>
                  <a:lnTo>
                    <a:pt x="17312" y="158086"/>
                  </a:lnTo>
                  <a:lnTo>
                    <a:pt x="17627" y="165510"/>
                  </a:lnTo>
                  <a:lnTo>
                    <a:pt x="17767" y="172117"/>
                  </a:lnTo>
                  <a:lnTo>
                    <a:pt x="18797" y="175268"/>
                  </a:lnTo>
                  <a:lnTo>
                    <a:pt x="20477" y="178361"/>
                  </a:lnTo>
                  <a:lnTo>
                    <a:pt x="22591" y="181415"/>
                  </a:lnTo>
                  <a:lnTo>
                    <a:pt x="23999" y="184443"/>
                  </a:lnTo>
                  <a:lnTo>
                    <a:pt x="24939" y="187455"/>
                  </a:lnTo>
                  <a:lnTo>
                    <a:pt x="25565" y="190454"/>
                  </a:lnTo>
                  <a:lnTo>
                    <a:pt x="26261" y="196433"/>
                  </a:lnTo>
                  <a:lnTo>
                    <a:pt x="26707" y="203615"/>
                  </a:lnTo>
                  <a:lnTo>
                    <a:pt x="26785" y="209599"/>
                  </a:lnTo>
                  <a:lnTo>
                    <a:pt x="26817" y="223097"/>
                  </a:lnTo>
                  <a:lnTo>
                    <a:pt x="24168" y="225823"/>
                  </a:lnTo>
                  <a:lnTo>
                    <a:pt x="17878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"/>
            <p:cNvSpPr/>
            <p:nvPr/>
          </p:nvSpPr>
          <p:spPr>
            <a:xfrm>
              <a:off x="4330643" y="2152054"/>
              <a:ext cx="312871" cy="116087"/>
            </a:xfrm>
            <a:custGeom>
              <a:avLst/>
              <a:gdLst/>
              <a:ahLst/>
              <a:cxnLst/>
              <a:rect l="0" t="0" r="0" b="0"/>
              <a:pathLst>
                <a:path w="312871" h="116087">
                  <a:moveTo>
                    <a:pt x="0" y="116086"/>
                  </a:moveTo>
                  <a:lnTo>
                    <a:pt x="0" y="108398"/>
                  </a:lnTo>
                  <a:lnTo>
                    <a:pt x="2648" y="105062"/>
                  </a:lnTo>
                  <a:lnTo>
                    <a:pt x="7696" y="99577"/>
                  </a:lnTo>
                  <a:lnTo>
                    <a:pt x="13684" y="96181"/>
                  </a:lnTo>
                  <a:lnTo>
                    <a:pt x="18062" y="93886"/>
                  </a:lnTo>
                  <a:lnTo>
                    <a:pt x="21973" y="91365"/>
                  </a:lnTo>
                  <a:lnTo>
                    <a:pt x="25575" y="88691"/>
                  </a:lnTo>
                  <a:lnTo>
                    <a:pt x="28969" y="85916"/>
                  </a:lnTo>
                  <a:lnTo>
                    <a:pt x="33218" y="83075"/>
                  </a:lnTo>
                  <a:lnTo>
                    <a:pt x="38037" y="80188"/>
                  </a:lnTo>
                  <a:lnTo>
                    <a:pt x="43236" y="77271"/>
                  </a:lnTo>
                  <a:lnTo>
                    <a:pt x="49682" y="74334"/>
                  </a:lnTo>
                  <a:lnTo>
                    <a:pt x="56959" y="71384"/>
                  </a:lnTo>
                  <a:lnTo>
                    <a:pt x="64790" y="68426"/>
                  </a:lnTo>
                  <a:lnTo>
                    <a:pt x="71997" y="65461"/>
                  </a:lnTo>
                  <a:lnTo>
                    <a:pt x="78789" y="62492"/>
                  </a:lnTo>
                  <a:lnTo>
                    <a:pt x="85303" y="59521"/>
                  </a:lnTo>
                  <a:lnTo>
                    <a:pt x="92625" y="56548"/>
                  </a:lnTo>
                  <a:lnTo>
                    <a:pt x="100486" y="53574"/>
                  </a:lnTo>
                  <a:lnTo>
                    <a:pt x="108707" y="50599"/>
                  </a:lnTo>
                  <a:lnTo>
                    <a:pt x="117166" y="48615"/>
                  </a:lnTo>
                  <a:lnTo>
                    <a:pt x="125786" y="47293"/>
                  </a:lnTo>
                  <a:lnTo>
                    <a:pt x="134513" y="46412"/>
                  </a:lnTo>
                  <a:lnTo>
                    <a:pt x="142317" y="44832"/>
                  </a:lnTo>
                  <a:lnTo>
                    <a:pt x="149506" y="42786"/>
                  </a:lnTo>
                  <a:lnTo>
                    <a:pt x="180063" y="32375"/>
                  </a:lnTo>
                  <a:lnTo>
                    <a:pt x="188575" y="30513"/>
                  </a:lnTo>
                  <a:lnTo>
                    <a:pt x="197230" y="29272"/>
                  </a:lnTo>
                  <a:lnTo>
                    <a:pt x="205979" y="28444"/>
                  </a:lnTo>
                  <a:lnTo>
                    <a:pt x="213799" y="26900"/>
                  </a:lnTo>
                  <a:lnTo>
                    <a:pt x="220998" y="24879"/>
                  </a:lnTo>
                  <a:lnTo>
                    <a:pt x="227784" y="22539"/>
                  </a:lnTo>
                  <a:lnTo>
                    <a:pt x="234295" y="20979"/>
                  </a:lnTo>
                  <a:lnTo>
                    <a:pt x="240622" y="19939"/>
                  </a:lnTo>
                  <a:lnTo>
                    <a:pt x="246826" y="19246"/>
                  </a:lnTo>
                  <a:lnTo>
                    <a:pt x="256369" y="15830"/>
                  </a:lnTo>
                  <a:lnTo>
                    <a:pt x="260304" y="13530"/>
                  </a:lnTo>
                  <a:lnTo>
                    <a:pt x="269974" y="10974"/>
                  </a:lnTo>
                  <a:lnTo>
                    <a:pt x="275333" y="10293"/>
                  </a:lnTo>
                  <a:lnTo>
                    <a:pt x="283937" y="6890"/>
                  </a:lnTo>
                  <a:lnTo>
                    <a:pt x="292808" y="1361"/>
                  </a:lnTo>
                  <a:lnTo>
                    <a:pt x="296670" y="605"/>
                  </a:lnTo>
                  <a:lnTo>
                    <a:pt x="306390" y="16"/>
                  </a:lnTo>
                  <a:lnTo>
                    <a:pt x="31287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"/>
            <p:cNvSpPr/>
            <p:nvPr/>
          </p:nvSpPr>
          <p:spPr>
            <a:xfrm>
              <a:off x="2140554" y="2553890"/>
              <a:ext cx="2619168" cy="901900"/>
            </a:xfrm>
            <a:custGeom>
              <a:avLst/>
              <a:gdLst/>
              <a:ahLst/>
              <a:cxnLst/>
              <a:rect l="0" t="0" r="0" b="0"/>
              <a:pathLst>
                <a:path w="2619168" h="901900">
                  <a:moveTo>
                    <a:pt x="0" y="901899"/>
                  </a:moveTo>
                  <a:lnTo>
                    <a:pt x="4746" y="901899"/>
                  </a:lnTo>
                  <a:lnTo>
                    <a:pt x="6144" y="900907"/>
                  </a:lnTo>
                  <a:lnTo>
                    <a:pt x="7075" y="899253"/>
                  </a:lnTo>
                  <a:lnTo>
                    <a:pt x="8571" y="894211"/>
                  </a:lnTo>
                  <a:lnTo>
                    <a:pt x="9687" y="893797"/>
                  </a:lnTo>
                  <a:lnTo>
                    <a:pt x="16604" y="893078"/>
                  </a:lnTo>
                  <a:lnTo>
                    <a:pt x="24763" y="886854"/>
                  </a:lnTo>
                  <a:lnTo>
                    <a:pt x="34113" y="884410"/>
                  </a:lnTo>
                  <a:lnTo>
                    <a:pt x="42569" y="877976"/>
                  </a:lnTo>
                  <a:lnTo>
                    <a:pt x="48054" y="876383"/>
                  </a:lnTo>
                  <a:lnTo>
                    <a:pt x="56727" y="875487"/>
                  </a:lnTo>
                  <a:lnTo>
                    <a:pt x="59669" y="874369"/>
                  </a:lnTo>
                  <a:lnTo>
                    <a:pt x="65587" y="870481"/>
                  </a:lnTo>
                  <a:lnTo>
                    <a:pt x="74177" y="868092"/>
                  </a:lnTo>
                  <a:lnTo>
                    <a:pt x="79248" y="867455"/>
                  </a:lnTo>
                  <a:lnTo>
                    <a:pt x="87532" y="864101"/>
                  </a:lnTo>
                  <a:lnTo>
                    <a:pt x="97780" y="856635"/>
                  </a:lnTo>
                  <a:lnTo>
                    <a:pt x="100943" y="853863"/>
                  </a:lnTo>
                  <a:lnTo>
                    <a:pt x="105038" y="852016"/>
                  </a:lnTo>
                  <a:lnTo>
                    <a:pt x="119300" y="848423"/>
                  </a:lnTo>
                  <a:lnTo>
                    <a:pt x="158336" y="827372"/>
                  </a:lnTo>
                  <a:lnTo>
                    <a:pt x="170027" y="824128"/>
                  </a:lnTo>
                  <a:lnTo>
                    <a:pt x="181844" y="821693"/>
                  </a:lnTo>
                  <a:lnTo>
                    <a:pt x="244007" y="794694"/>
                  </a:lnTo>
                  <a:lnTo>
                    <a:pt x="268959" y="783153"/>
                  </a:lnTo>
                  <a:lnTo>
                    <a:pt x="304086" y="766215"/>
                  </a:lnTo>
                  <a:lnTo>
                    <a:pt x="384387" y="738220"/>
                  </a:lnTo>
                  <a:lnTo>
                    <a:pt x="445715" y="712643"/>
                  </a:lnTo>
                  <a:lnTo>
                    <a:pt x="512925" y="685960"/>
                  </a:lnTo>
                  <a:lnTo>
                    <a:pt x="595967" y="654758"/>
                  </a:lnTo>
                  <a:lnTo>
                    <a:pt x="703737" y="610076"/>
                  </a:lnTo>
                  <a:lnTo>
                    <a:pt x="784953" y="582155"/>
                  </a:lnTo>
                  <a:lnTo>
                    <a:pt x="902903" y="535733"/>
                  </a:lnTo>
                  <a:lnTo>
                    <a:pt x="967203" y="511960"/>
                  </a:lnTo>
                  <a:lnTo>
                    <a:pt x="1047977" y="484848"/>
                  </a:lnTo>
                  <a:lnTo>
                    <a:pt x="1100135" y="468766"/>
                  </a:lnTo>
                  <a:lnTo>
                    <a:pt x="1153333" y="450440"/>
                  </a:lnTo>
                  <a:lnTo>
                    <a:pt x="1206838" y="433435"/>
                  </a:lnTo>
                  <a:lnTo>
                    <a:pt x="1260435" y="414837"/>
                  </a:lnTo>
                  <a:lnTo>
                    <a:pt x="1331935" y="394923"/>
                  </a:lnTo>
                  <a:lnTo>
                    <a:pt x="1423972" y="365991"/>
                  </a:lnTo>
                  <a:lnTo>
                    <a:pt x="1482033" y="345575"/>
                  </a:lnTo>
                  <a:lnTo>
                    <a:pt x="1519818" y="331191"/>
                  </a:lnTo>
                  <a:lnTo>
                    <a:pt x="1598078" y="311226"/>
                  </a:lnTo>
                  <a:lnTo>
                    <a:pt x="1749196" y="264863"/>
                  </a:lnTo>
                  <a:lnTo>
                    <a:pt x="1825665" y="241092"/>
                  </a:lnTo>
                  <a:lnTo>
                    <a:pt x="1902682" y="217287"/>
                  </a:lnTo>
                  <a:lnTo>
                    <a:pt x="1993249" y="194591"/>
                  </a:lnTo>
                  <a:lnTo>
                    <a:pt x="2081802" y="167435"/>
                  </a:lnTo>
                  <a:lnTo>
                    <a:pt x="2174839" y="145186"/>
                  </a:lnTo>
                  <a:lnTo>
                    <a:pt x="2249637" y="123323"/>
                  </a:lnTo>
                  <a:lnTo>
                    <a:pt x="2334325" y="96604"/>
                  </a:lnTo>
                  <a:lnTo>
                    <a:pt x="2413280" y="75485"/>
                  </a:lnTo>
                  <a:lnTo>
                    <a:pt x="2475201" y="64664"/>
                  </a:lnTo>
                  <a:lnTo>
                    <a:pt x="2522557" y="47553"/>
                  </a:lnTo>
                  <a:lnTo>
                    <a:pt x="2541321" y="39666"/>
                  </a:lnTo>
                  <a:lnTo>
                    <a:pt x="2558470" y="35896"/>
                  </a:lnTo>
                  <a:lnTo>
                    <a:pt x="2566697" y="31498"/>
                  </a:lnTo>
                  <a:lnTo>
                    <a:pt x="2580072" y="21583"/>
                  </a:lnTo>
                  <a:lnTo>
                    <a:pt x="2586231" y="19514"/>
                  </a:lnTo>
                  <a:lnTo>
                    <a:pt x="2595283" y="18350"/>
                  </a:lnTo>
                  <a:lnTo>
                    <a:pt x="2597285" y="17194"/>
                  </a:lnTo>
                  <a:lnTo>
                    <a:pt x="2598619" y="15432"/>
                  </a:lnTo>
                  <a:lnTo>
                    <a:pt x="2599510" y="13264"/>
                  </a:lnTo>
                  <a:lnTo>
                    <a:pt x="2601096" y="11819"/>
                  </a:lnTo>
                  <a:lnTo>
                    <a:pt x="2603146" y="10856"/>
                  </a:lnTo>
                  <a:lnTo>
                    <a:pt x="2608829" y="9310"/>
                  </a:lnTo>
                  <a:lnTo>
                    <a:pt x="2609296" y="8191"/>
                  </a:lnTo>
                  <a:lnTo>
                    <a:pt x="2610228" y="7"/>
                  </a:lnTo>
                  <a:lnTo>
                    <a:pt x="2610228" y="3"/>
                  </a:lnTo>
                  <a:lnTo>
                    <a:pt x="2610228" y="0"/>
                  </a:lnTo>
                  <a:lnTo>
                    <a:pt x="261916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6"/>
            <p:cNvSpPr/>
            <p:nvPr/>
          </p:nvSpPr>
          <p:spPr>
            <a:xfrm>
              <a:off x="5367583" y="2250281"/>
              <a:ext cx="3003551" cy="696503"/>
            </a:xfrm>
            <a:custGeom>
              <a:avLst/>
              <a:gdLst/>
              <a:ahLst/>
              <a:cxnLst/>
              <a:rect l="0" t="0" r="0" b="0"/>
              <a:pathLst>
                <a:path w="3003551" h="696503">
                  <a:moveTo>
                    <a:pt x="0" y="232172"/>
                  </a:moveTo>
                  <a:lnTo>
                    <a:pt x="34665" y="232172"/>
                  </a:lnTo>
                  <a:lnTo>
                    <a:pt x="39002" y="233164"/>
                  </a:lnTo>
                  <a:lnTo>
                    <a:pt x="69490" y="247617"/>
                  </a:lnTo>
                  <a:lnTo>
                    <a:pt x="73144" y="248422"/>
                  </a:lnTo>
                  <a:lnTo>
                    <a:pt x="82502" y="254608"/>
                  </a:lnTo>
                  <a:lnTo>
                    <a:pt x="92288" y="261987"/>
                  </a:lnTo>
                  <a:lnTo>
                    <a:pt x="104376" y="268126"/>
                  </a:lnTo>
                  <a:lnTo>
                    <a:pt x="114591" y="276594"/>
                  </a:lnTo>
                  <a:lnTo>
                    <a:pt x="126766" y="292518"/>
                  </a:lnTo>
                  <a:lnTo>
                    <a:pt x="136663" y="309804"/>
                  </a:lnTo>
                  <a:lnTo>
                    <a:pt x="145886" y="327493"/>
                  </a:lnTo>
                  <a:lnTo>
                    <a:pt x="151912" y="342006"/>
                  </a:lnTo>
                  <a:lnTo>
                    <a:pt x="157901" y="358377"/>
                  </a:lnTo>
                  <a:lnTo>
                    <a:pt x="163873" y="375576"/>
                  </a:lnTo>
                  <a:lnTo>
                    <a:pt x="168075" y="397252"/>
                  </a:lnTo>
                  <a:lnTo>
                    <a:pt x="171706" y="412697"/>
                  </a:lnTo>
                  <a:lnTo>
                    <a:pt x="175637" y="429483"/>
                  </a:lnTo>
                  <a:lnTo>
                    <a:pt x="177385" y="446866"/>
                  </a:lnTo>
                  <a:lnTo>
                    <a:pt x="178161" y="464513"/>
                  </a:lnTo>
                  <a:lnTo>
                    <a:pt x="178598" y="488537"/>
                  </a:lnTo>
                  <a:lnTo>
                    <a:pt x="178772" y="545082"/>
                  </a:lnTo>
                  <a:lnTo>
                    <a:pt x="176130" y="560089"/>
                  </a:lnTo>
                  <a:lnTo>
                    <a:pt x="172637" y="574366"/>
                  </a:lnTo>
                  <a:lnTo>
                    <a:pt x="171085" y="590633"/>
                  </a:lnTo>
                  <a:lnTo>
                    <a:pt x="165466" y="611785"/>
                  </a:lnTo>
                  <a:lnTo>
                    <a:pt x="162256" y="630620"/>
                  </a:lnTo>
                  <a:lnTo>
                    <a:pt x="161171" y="648626"/>
                  </a:lnTo>
                  <a:lnTo>
                    <a:pt x="161022" y="659026"/>
                  </a:lnTo>
                  <a:lnTo>
                    <a:pt x="159990" y="663585"/>
                  </a:lnTo>
                  <a:lnTo>
                    <a:pt x="153844" y="678031"/>
                  </a:lnTo>
                  <a:lnTo>
                    <a:pt x="151968" y="696469"/>
                  </a:lnTo>
                  <a:lnTo>
                    <a:pt x="151966" y="696502"/>
                  </a:lnTo>
                  <a:lnTo>
                    <a:pt x="151965" y="645378"/>
                  </a:lnTo>
                  <a:lnTo>
                    <a:pt x="154614" y="633769"/>
                  </a:lnTo>
                  <a:lnTo>
                    <a:pt x="158108" y="621996"/>
                  </a:lnTo>
                  <a:lnTo>
                    <a:pt x="160076" y="604211"/>
                  </a:lnTo>
                  <a:lnTo>
                    <a:pt x="160659" y="585381"/>
                  </a:lnTo>
                  <a:lnTo>
                    <a:pt x="160795" y="569732"/>
                  </a:lnTo>
                  <a:lnTo>
                    <a:pt x="158207" y="555501"/>
                  </a:lnTo>
                  <a:lnTo>
                    <a:pt x="156126" y="548927"/>
                  </a:lnTo>
                  <a:lnTo>
                    <a:pt x="156463" y="533687"/>
                  </a:lnTo>
                  <a:lnTo>
                    <a:pt x="158930" y="517983"/>
                  </a:lnTo>
                  <a:lnTo>
                    <a:pt x="160320" y="496994"/>
                  </a:lnTo>
                  <a:lnTo>
                    <a:pt x="160731" y="473357"/>
                  </a:lnTo>
                  <a:lnTo>
                    <a:pt x="160904" y="320115"/>
                  </a:lnTo>
                  <a:lnTo>
                    <a:pt x="163553" y="305654"/>
                  </a:lnTo>
                  <a:lnTo>
                    <a:pt x="167048" y="292612"/>
                  </a:lnTo>
                  <a:lnTo>
                    <a:pt x="169015" y="274113"/>
                  </a:lnTo>
                  <a:lnTo>
                    <a:pt x="169598" y="255072"/>
                  </a:lnTo>
                  <a:lnTo>
                    <a:pt x="169841" y="190242"/>
                  </a:lnTo>
                  <a:lnTo>
                    <a:pt x="170835" y="185367"/>
                  </a:lnTo>
                  <a:lnTo>
                    <a:pt x="175986" y="172773"/>
                  </a:lnTo>
                  <a:lnTo>
                    <a:pt x="178230" y="153889"/>
                  </a:lnTo>
                  <a:lnTo>
                    <a:pt x="178673" y="140310"/>
                  </a:lnTo>
                  <a:lnTo>
                    <a:pt x="179703" y="137196"/>
                  </a:lnTo>
                  <a:lnTo>
                    <a:pt x="184904" y="128073"/>
                  </a:lnTo>
                  <a:lnTo>
                    <a:pt x="187880" y="119086"/>
                  </a:lnTo>
                  <a:lnTo>
                    <a:pt x="195308" y="108923"/>
                  </a:lnTo>
                  <a:lnTo>
                    <a:pt x="201006" y="102939"/>
                  </a:lnTo>
                  <a:lnTo>
                    <a:pt x="203531" y="101368"/>
                  </a:lnTo>
                  <a:lnTo>
                    <a:pt x="208984" y="99623"/>
                  </a:lnTo>
                  <a:lnTo>
                    <a:pt x="210836" y="98165"/>
                  </a:lnTo>
                  <a:lnTo>
                    <a:pt x="212070" y="96201"/>
                  </a:lnTo>
                  <a:lnTo>
                    <a:pt x="212893" y="93900"/>
                  </a:lnTo>
                  <a:lnTo>
                    <a:pt x="216457" y="88696"/>
                  </a:lnTo>
                  <a:lnTo>
                    <a:pt x="218797" y="85920"/>
                  </a:lnTo>
                  <a:lnTo>
                    <a:pt x="222344" y="84069"/>
                  </a:lnTo>
                  <a:lnTo>
                    <a:pt x="231582" y="82013"/>
                  </a:lnTo>
                  <a:lnTo>
                    <a:pt x="243206" y="80855"/>
                  </a:lnTo>
                  <a:lnTo>
                    <a:pt x="246563" y="79700"/>
                  </a:lnTo>
                  <a:lnTo>
                    <a:pt x="252940" y="75771"/>
                  </a:lnTo>
                  <a:lnTo>
                    <a:pt x="261734" y="73363"/>
                  </a:lnTo>
                  <a:lnTo>
                    <a:pt x="307008" y="70520"/>
                  </a:lnTo>
                  <a:lnTo>
                    <a:pt x="330768" y="64384"/>
                  </a:lnTo>
                  <a:lnTo>
                    <a:pt x="420761" y="59876"/>
                  </a:lnTo>
                  <a:lnTo>
                    <a:pt x="451273" y="54822"/>
                  </a:lnTo>
                  <a:lnTo>
                    <a:pt x="540838" y="48870"/>
                  </a:lnTo>
                  <a:lnTo>
                    <a:pt x="626351" y="44813"/>
                  </a:lnTo>
                  <a:lnTo>
                    <a:pt x="648855" y="43729"/>
                  </a:lnTo>
                  <a:lnTo>
                    <a:pt x="731713" y="33629"/>
                  </a:lnTo>
                  <a:lnTo>
                    <a:pt x="792433" y="27690"/>
                  </a:lnTo>
                  <a:lnTo>
                    <a:pt x="883100" y="24196"/>
                  </a:lnTo>
                  <a:lnTo>
                    <a:pt x="963398" y="18416"/>
                  </a:lnTo>
                  <a:lnTo>
                    <a:pt x="1046485" y="15262"/>
                  </a:lnTo>
                  <a:lnTo>
                    <a:pt x="1128249" y="9485"/>
                  </a:lnTo>
                  <a:lnTo>
                    <a:pt x="1230734" y="8962"/>
                  </a:lnTo>
                  <a:lnTo>
                    <a:pt x="1312203" y="1866"/>
                  </a:lnTo>
                  <a:lnTo>
                    <a:pt x="1403282" y="163"/>
                  </a:lnTo>
                  <a:lnTo>
                    <a:pt x="1950095" y="0"/>
                  </a:lnTo>
                  <a:lnTo>
                    <a:pt x="2035655" y="7068"/>
                  </a:lnTo>
                  <a:lnTo>
                    <a:pt x="2119428" y="8684"/>
                  </a:lnTo>
                  <a:lnTo>
                    <a:pt x="2307550" y="8927"/>
                  </a:lnTo>
                  <a:lnTo>
                    <a:pt x="2393206" y="15997"/>
                  </a:lnTo>
                  <a:lnTo>
                    <a:pt x="2475998" y="18606"/>
                  </a:lnTo>
                  <a:lnTo>
                    <a:pt x="2557947" y="25515"/>
                  </a:lnTo>
                  <a:lnTo>
                    <a:pt x="2651540" y="26677"/>
                  </a:lnTo>
                  <a:lnTo>
                    <a:pt x="2736554" y="34468"/>
                  </a:lnTo>
                  <a:lnTo>
                    <a:pt x="2821683" y="43747"/>
                  </a:lnTo>
                  <a:lnTo>
                    <a:pt x="2886155" y="45562"/>
                  </a:lnTo>
                  <a:lnTo>
                    <a:pt x="2942770" y="53022"/>
                  </a:lnTo>
                  <a:lnTo>
                    <a:pt x="3002893" y="53577"/>
                  </a:lnTo>
                  <a:lnTo>
                    <a:pt x="3003258" y="50932"/>
                  </a:lnTo>
                  <a:lnTo>
                    <a:pt x="3003550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7"/>
            <p:cNvSpPr/>
            <p:nvPr/>
          </p:nvSpPr>
          <p:spPr>
            <a:xfrm>
              <a:off x="5796783" y="2348507"/>
              <a:ext cx="116088" cy="598290"/>
            </a:xfrm>
            <a:custGeom>
              <a:avLst/>
              <a:gdLst/>
              <a:ahLst/>
              <a:cxnLst/>
              <a:rect l="0" t="0" r="0" b="0"/>
              <a:pathLst>
                <a:path w="116088" h="598290">
                  <a:moveTo>
                    <a:pt x="116087" y="0"/>
                  </a:moveTo>
                  <a:lnTo>
                    <a:pt x="116087" y="4741"/>
                  </a:lnTo>
                  <a:lnTo>
                    <a:pt x="115094" y="6137"/>
                  </a:lnTo>
                  <a:lnTo>
                    <a:pt x="113439" y="7068"/>
                  </a:lnTo>
                  <a:lnTo>
                    <a:pt x="111342" y="7689"/>
                  </a:lnTo>
                  <a:lnTo>
                    <a:pt x="109944" y="9095"/>
                  </a:lnTo>
                  <a:lnTo>
                    <a:pt x="109011" y="11024"/>
                  </a:lnTo>
                  <a:lnTo>
                    <a:pt x="107976" y="15814"/>
                  </a:lnTo>
                  <a:lnTo>
                    <a:pt x="107516" y="21250"/>
                  </a:lnTo>
                  <a:lnTo>
                    <a:pt x="106400" y="24089"/>
                  </a:lnTo>
                  <a:lnTo>
                    <a:pt x="104663" y="26973"/>
                  </a:lnTo>
                  <a:lnTo>
                    <a:pt x="102511" y="29888"/>
                  </a:lnTo>
                  <a:lnTo>
                    <a:pt x="100084" y="32824"/>
                  </a:lnTo>
                  <a:lnTo>
                    <a:pt x="97473" y="35774"/>
                  </a:lnTo>
                  <a:lnTo>
                    <a:pt x="94738" y="38732"/>
                  </a:lnTo>
                  <a:lnTo>
                    <a:pt x="91923" y="42689"/>
                  </a:lnTo>
                  <a:lnTo>
                    <a:pt x="89051" y="47311"/>
                  </a:lnTo>
                  <a:lnTo>
                    <a:pt x="86144" y="52376"/>
                  </a:lnTo>
                  <a:lnTo>
                    <a:pt x="82914" y="63297"/>
                  </a:lnTo>
                  <a:lnTo>
                    <a:pt x="80485" y="74765"/>
                  </a:lnTo>
                  <a:lnTo>
                    <a:pt x="78447" y="80601"/>
                  </a:lnTo>
                  <a:lnTo>
                    <a:pt x="76095" y="86476"/>
                  </a:lnTo>
                  <a:lnTo>
                    <a:pt x="73534" y="92378"/>
                  </a:lnTo>
                  <a:lnTo>
                    <a:pt x="68040" y="104226"/>
                  </a:lnTo>
                  <a:lnTo>
                    <a:pt x="64190" y="111156"/>
                  </a:lnTo>
                  <a:lnTo>
                    <a:pt x="59638" y="118752"/>
                  </a:lnTo>
                  <a:lnTo>
                    <a:pt x="54617" y="126794"/>
                  </a:lnTo>
                  <a:lnTo>
                    <a:pt x="50276" y="135131"/>
                  </a:lnTo>
                  <a:lnTo>
                    <a:pt x="46389" y="143665"/>
                  </a:lnTo>
                  <a:lnTo>
                    <a:pt x="42804" y="152332"/>
                  </a:lnTo>
                  <a:lnTo>
                    <a:pt x="39421" y="160094"/>
                  </a:lnTo>
                  <a:lnTo>
                    <a:pt x="33013" y="174009"/>
                  </a:lnTo>
                  <a:lnTo>
                    <a:pt x="29504" y="189455"/>
                  </a:lnTo>
                  <a:lnTo>
                    <a:pt x="26951" y="206241"/>
                  </a:lnTo>
                  <a:lnTo>
                    <a:pt x="24879" y="214885"/>
                  </a:lnTo>
                  <a:lnTo>
                    <a:pt x="22505" y="223624"/>
                  </a:lnTo>
                  <a:lnTo>
                    <a:pt x="19929" y="231434"/>
                  </a:lnTo>
                  <a:lnTo>
                    <a:pt x="17218" y="238626"/>
                  </a:lnTo>
                  <a:lnTo>
                    <a:pt x="14418" y="245404"/>
                  </a:lnTo>
                  <a:lnTo>
                    <a:pt x="11306" y="260874"/>
                  </a:lnTo>
                  <a:lnTo>
                    <a:pt x="8930" y="277671"/>
                  </a:lnTo>
                  <a:lnTo>
                    <a:pt x="6906" y="286317"/>
                  </a:lnTo>
                  <a:lnTo>
                    <a:pt x="4564" y="295058"/>
                  </a:lnTo>
                  <a:lnTo>
                    <a:pt x="1961" y="312707"/>
                  </a:lnTo>
                  <a:lnTo>
                    <a:pt x="803" y="329481"/>
                  </a:lnTo>
                  <a:lnTo>
                    <a:pt x="289" y="343551"/>
                  </a:lnTo>
                  <a:lnTo>
                    <a:pt x="0" y="367369"/>
                  </a:lnTo>
                  <a:lnTo>
                    <a:pt x="2581" y="384533"/>
                  </a:lnTo>
                  <a:lnTo>
                    <a:pt x="6046" y="401091"/>
                  </a:lnTo>
                  <a:lnTo>
                    <a:pt x="7585" y="415065"/>
                  </a:lnTo>
                  <a:lnTo>
                    <a:pt x="8270" y="427890"/>
                  </a:lnTo>
                  <a:lnTo>
                    <a:pt x="9567" y="441197"/>
                  </a:lnTo>
                  <a:lnTo>
                    <a:pt x="11303" y="448912"/>
                  </a:lnTo>
                  <a:lnTo>
                    <a:pt x="14889" y="464431"/>
                  </a:lnTo>
                  <a:lnTo>
                    <a:pt x="16482" y="477942"/>
                  </a:lnTo>
                  <a:lnTo>
                    <a:pt x="19838" y="490562"/>
                  </a:lnTo>
                  <a:lnTo>
                    <a:pt x="22124" y="496706"/>
                  </a:lnTo>
                  <a:lnTo>
                    <a:pt x="25341" y="514833"/>
                  </a:lnTo>
                  <a:lnTo>
                    <a:pt x="28742" y="524156"/>
                  </a:lnTo>
                  <a:lnTo>
                    <a:pt x="31040" y="528031"/>
                  </a:lnTo>
                  <a:lnTo>
                    <a:pt x="33592" y="537629"/>
                  </a:lnTo>
                  <a:lnTo>
                    <a:pt x="34273" y="542966"/>
                  </a:lnTo>
                  <a:lnTo>
                    <a:pt x="37679" y="551543"/>
                  </a:lnTo>
                  <a:lnTo>
                    <a:pt x="39977" y="555219"/>
                  </a:lnTo>
                  <a:lnTo>
                    <a:pt x="42531" y="561949"/>
                  </a:lnTo>
                  <a:lnTo>
                    <a:pt x="43211" y="565132"/>
                  </a:lnTo>
                  <a:lnTo>
                    <a:pt x="46617" y="571316"/>
                  </a:lnTo>
                  <a:lnTo>
                    <a:pt x="48915" y="574354"/>
                  </a:lnTo>
                  <a:lnTo>
                    <a:pt x="51441" y="577372"/>
                  </a:lnTo>
                  <a:lnTo>
                    <a:pt x="54118" y="580376"/>
                  </a:lnTo>
                  <a:lnTo>
                    <a:pt x="61964" y="588834"/>
                  </a:lnTo>
                  <a:lnTo>
                    <a:pt x="64884" y="589126"/>
                  </a:lnTo>
                  <a:lnTo>
                    <a:pt x="67053" y="589204"/>
                  </a:lnTo>
                  <a:lnTo>
                    <a:pt x="68499" y="590248"/>
                  </a:lnTo>
                  <a:lnTo>
                    <a:pt x="69463" y="591936"/>
                  </a:lnTo>
                  <a:lnTo>
                    <a:pt x="71391" y="5982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8"/>
            <p:cNvSpPr/>
            <p:nvPr/>
          </p:nvSpPr>
          <p:spPr>
            <a:xfrm>
              <a:off x="5912870" y="2589609"/>
              <a:ext cx="214540" cy="312540"/>
            </a:xfrm>
            <a:custGeom>
              <a:avLst/>
              <a:gdLst/>
              <a:ahLst/>
              <a:cxnLst/>
              <a:rect l="0" t="0" r="0" b="0"/>
              <a:pathLst>
                <a:path w="214540" h="312540">
                  <a:moveTo>
                    <a:pt x="0" y="0"/>
                  </a:moveTo>
                  <a:lnTo>
                    <a:pt x="0" y="20991"/>
                  </a:lnTo>
                  <a:lnTo>
                    <a:pt x="993" y="23916"/>
                  </a:lnTo>
                  <a:lnTo>
                    <a:pt x="6144" y="32773"/>
                  </a:lnTo>
                  <a:lnTo>
                    <a:pt x="7697" y="38709"/>
                  </a:lnTo>
                  <a:lnTo>
                    <a:pt x="8387" y="47301"/>
                  </a:lnTo>
                  <a:lnTo>
                    <a:pt x="8571" y="52370"/>
                  </a:lnTo>
                  <a:lnTo>
                    <a:pt x="9687" y="57734"/>
                  </a:lnTo>
                  <a:lnTo>
                    <a:pt x="11424" y="63294"/>
                  </a:lnTo>
                  <a:lnTo>
                    <a:pt x="13576" y="68985"/>
                  </a:lnTo>
                  <a:lnTo>
                    <a:pt x="18614" y="77954"/>
                  </a:lnTo>
                  <a:lnTo>
                    <a:pt x="24165" y="86240"/>
                  </a:lnTo>
                  <a:lnTo>
                    <a:pt x="27036" y="91228"/>
                  </a:lnTo>
                  <a:lnTo>
                    <a:pt x="29943" y="96537"/>
                  </a:lnTo>
                  <a:lnTo>
                    <a:pt x="31881" y="103054"/>
                  </a:lnTo>
                  <a:lnTo>
                    <a:pt x="33173" y="110374"/>
                  </a:lnTo>
                  <a:lnTo>
                    <a:pt x="34034" y="118231"/>
                  </a:lnTo>
                  <a:lnTo>
                    <a:pt x="35602" y="124461"/>
                  </a:lnTo>
                  <a:lnTo>
                    <a:pt x="39991" y="134030"/>
                  </a:lnTo>
                  <a:lnTo>
                    <a:pt x="56725" y="166956"/>
                  </a:lnTo>
                  <a:lnTo>
                    <a:pt x="60661" y="172820"/>
                  </a:lnTo>
                  <a:lnTo>
                    <a:pt x="65271" y="178713"/>
                  </a:lnTo>
                  <a:lnTo>
                    <a:pt x="70332" y="184626"/>
                  </a:lnTo>
                  <a:lnTo>
                    <a:pt x="74699" y="189561"/>
                  </a:lnTo>
                  <a:lnTo>
                    <a:pt x="82199" y="197689"/>
                  </a:lnTo>
                  <a:lnTo>
                    <a:pt x="88844" y="207255"/>
                  </a:lnTo>
                  <a:lnTo>
                    <a:pt x="92006" y="212584"/>
                  </a:lnTo>
                  <a:lnTo>
                    <a:pt x="96100" y="217129"/>
                  </a:lnTo>
                  <a:lnTo>
                    <a:pt x="100817" y="221151"/>
                  </a:lnTo>
                  <a:lnTo>
                    <a:pt x="105947" y="224825"/>
                  </a:lnTo>
                  <a:lnTo>
                    <a:pt x="110361" y="229258"/>
                  </a:lnTo>
                  <a:lnTo>
                    <a:pt x="114297" y="234198"/>
                  </a:lnTo>
                  <a:lnTo>
                    <a:pt x="117914" y="239476"/>
                  </a:lnTo>
                  <a:lnTo>
                    <a:pt x="124582" y="247986"/>
                  </a:lnTo>
                  <a:lnTo>
                    <a:pt x="127750" y="251644"/>
                  </a:lnTo>
                  <a:lnTo>
                    <a:pt x="131849" y="256068"/>
                  </a:lnTo>
                  <a:lnTo>
                    <a:pt x="146115" y="270782"/>
                  </a:lnTo>
                  <a:lnTo>
                    <a:pt x="163506" y="288324"/>
                  </a:lnTo>
                  <a:lnTo>
                    <a:pt x="167605" y="291435"/>
                  </a:lnTo>
                  <a:lnTo>
                    <a:pt x="172324" y="294501"/>
                  </a:lnTo>
                  <a:lnTo>
                    <a:pt x="177457" y="297537"/>
                  </a:lnTo>
                  <a:lnTo>
                    <a:pt x="181872" y="299561"/>
                  </a:lnTo>
                  <a:lnTo>
                    <a:pt x="185808" y="300911"/>
                  </a:lnTo>
                  <a:lnTo>
                    <a:pt x="194518" y="303077"/>
                  </a:lnTo>
                  <a:lnTo>
                    <a:pt x="201006" y="306019"/>
                  </a:lnTo>
                  <a:lnTo>
                    <a:pt x="214539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9"/>
            <p:cNvSpPr/>
            <p:nvPr/>
          </p:nvSpPr>
          <p:spPr>
            <a:xfrm>
              <a:off x="5877114" y="2571750"/>
              <a:ext cx="151966" cy="366118"/>
            </a:xfrm>
            <a:custGeom>
              <a:avLst/>
              <a:gdLst/>
              <a:ahLst/>
              <a:cxnLst/>
              <a:rect l="0" t="0" r="0" b="0"/>
              <a:pathLst>
                <a:path w="151966" h="366118">
                  <a:moveTo>
                    <a:pt x="151965" y="0"/>
                  </a:moveTo>
                  <a:lnTo>
                    <a:pt x="147220" y="0"/>
                  </a:lnTo>
                  <a:lnTo>
                    <a:pt x="145821" y="992"/>
                  </a:lnTo>
                  <a:lnTo>
                    <a:pt x="144890" y="2645"/>
                  </a:lnTo>
                  <a:lnTo>
                    <a:pt x="144268" y="4740"/>
                  </a:lnTo>
                  <a:lnTo>
                    <a:pt x="140929" y="9713"/>
                  </a:lnTo>
                  <a:lnTo>
                    <a:pt x="138649" y="12428"/>
                  </a:lnTo>
                  <a:lnTo>
                    <a:pt x="137128" y="16223"/>
                  </a:lnTo>
                  <a:lnTo>
                    <a:pt x="135438" y="25731"/>
                  </a:lnTo>
                  <a:lnTo>
                    <a:pt x="132038" y="36571"/>
                  </a:lnTo>
                  <a:lnTo>
                    <a:pt x="129741" y="42240"/>
                  </a:lnTo>
                  <a:lnTo>
                    <a:pt x="127217" y="48003"/>
                  </a:lnTo>
                  <a:lnTo>
                    <a:pt x="121763" y="59699"/>
                  </a:lnTo>
                  <a:lnTo>
                    <a:pt x="118919" y="66589"/>
                  </a:lnTo>
                  <a:lnTo>
                    <a:pt x="116029" y="74158"/>
                  </a:lnTo>
                  <a:lnTo>
                    <a:pt x="113109" y="82181"/>
                  </a:lnTo>
                  <a:lnTo>
                    <a:pt x="110169" y="89513"/>
                  </a:lnTo>
                  <a:lnTo>
                    <a:pt x="107216" y="96386"/>
                  </a:lnTo>
                  <a:lnTo>
                    <a:pt x="104254" y="102953"/>
                  </a:lnTo>
                  <a:lnTo>
                    <a:pt x="100292" y="110307"/>
                  </a:lnTo>
                  <a:lnTo>
                    <a:pt x="95666" y="118186"/>
                  </a:lnTo>
                  <a:lnTo>
                    <a:pt x="90595" y="126416"/>
                  </a:lnTo>
                  <a:lnTo>
                    <a:pt x="86221" y="133886"/>
                  </a:lnTo>
                  <a:lnTo>
                    <a:pt x="78711" y="147479"/>
                  </a:lnTo>
                  <a:lnTo>
                    <a:pt x="75319" y="154874"/>
                  </a:lnTo>
                  <a:lnTo>
                    <a:pt x="72064" y="162780"/>
                  </a:lnTo>
                  <a:lnTo>
                    <a:pt x="68900" y="171028"/>
                  </a:lnTo>
                  <a:lnTo>
                    <a:pt x="65798" y="178511"/>
                  </a:lnTo>
                  <a:lnTo>
                    <a:pt x="62737" y="185484"/>
                  </a:lnTo>
                  <a:lnTo>
                    <a:pt x="56687" y="198523"/>
                  </a:lnTo>
                  <a:lnTo>
                    <a:pt x="50687" y="210933"/>
                  </a:lnTo>
                  <a:lnTo>
                    <a:pt x="47697" y="218012"/>
                  </a:lnTo>
                  <a:lnTo>
                    <a:pt x="44710" y="225709"/>
                  </a:lnTo>
                  <a:lnTo>
                    <a:pt x="41725" y="233816"/>
                  </a:lnTo>
                  <a:lnTo>
                    <a:pt x="38742" y="241205"/>
                  </a:lnTo>
                  <a:lnTo>
                    <a:pt x="35761" y="248116"/>
                  </a:lnTo>
                  <a:lnTo>
                    <a:pt x="32779" y="254708"/>
                  </a:lnTo>
                  <a:lnTo>
                    <a:pt x="29799" y="260094"/>
                  </a:lnTo>
                  <a:lnTo>
                    <a:pt x="26819" y="264677"/>
                  </a:lnTo>
                  <a:lnTo>
                    <a:pt x="23838" y="268725"/>
                  </a:lnTo>
                  <a:lnTo>
                    <a:pt x="20858" y="273408"/>
                  </a:lnTo>
                  <a:lnTo>
                    <a:pt x="17878" y="278514"/>
                  </a:lnTo>
                  <a:lnTo>
                    <a:pt x="14898" y="283902"/>
                  </a:lnTo>
                  <a:lnTo>
                    <a:pt x="11588" y="295181"/>
                  </a:lnTo>
                  <a:lnTo>
                    <a:pt x="10116" y="305816"/>
                  </a:lnTo>
                  <a:lnTo>
                    <a:pt x="9462" y="313851"/>
                  </a:lnTo>
                  <a:lnTo>
                    <a:pt x="8294" y="317382"/>
                  </a:lnTo>
                  <a:lnTo>
                    <a:pt x="4348" y="323951"/>
                  </a:lnTo>
                  <a:lnTo>
                    <a:pt x="1932" y="332825"/>
                  </a:lnTo>
                  <a:lnTo>
                    <a:pt x="381" y="345209"/>
                  </a:lnTo>
                  <a:lnTo>
                    <a:pt x="75" y="354785"/>
                  </a:lnTo>
                  <a:lnTo>
                    <a:pt x="0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0"/>
            <p:cNvSpPr/>
            <p:nvPr/>
          </p:nvSpPr>
          <p:spPr>
            <a:xfrm>
              <a:off x="6073775" y="2804292"/>
              <a:ext cx="143027" cy="169282"/>
            </a:xfrm>
            <a:custGeom>
              <a:avLst/>
              <a:gdLst/>
              <a:ahLst/>
              <a:cxnLst/>
              <a:rect l="0" t="0" r="0" b="0"/>
              <a:pathLst>
                <a:path w="143027" h="169282">
                  <a:moveTo>
                    <a:pt x="0" y="17489"/>
                  </a:moveTo>
                  <a:lnTo>
                    <a:pt x="0" y="12748"/>
                  </a:lnTo>
                  <a:lnTo>
                    <a:pt x="992" y="11352"/>
                  </a:lnTo>
                  <a:lnTo>
                    <a:pt x="2648" y="10421"/>
                  </a:lnTo>
                  <a:lnTo>
                    <a:pt x="4745" y="9800"/>
                  </a:lnTo>
                  <a:lnTo>
                    <a:pt x="7136" y="9386"/>
                  </a:lnTo>
                  <a:lnTo>
                    <a:pt x="9723" y="9111"/>
                  </a:lnTo>
                  <a:lnTo>
                    <a:pt x="12441" y="8927"/>
                  </a:lnTo>
                  <a:lnTo>
                    <a:pt x="15247" y="8804"/>
                  </a:lnTo>
                  <a:lnTo>
                    <a:pt x="21012" y="8668"/>
                  </a:lnTo>
                  <a:lnTo>
                    <a:pt x="23940" y="7640"/>
                  </a:lnTo>
                  <a:lnTo>
                    <a:pt x="26886" y="5961"/>
                  </a:lnTo>
                  <a:lnTo>
                    <a:pt x="29843" y="3851"/>
                  </a:lnTo>
                  <a:lnTo>
                    <a:pt x="32807" y="2444"/>
                  </a:lnTo>
                  <a:lnTo>
                    <a:pt x="35776" y="1505"/>
                  </a:lnTo>
                  <a:lnTo>
                    <a:pt x="38749" y="880"/>
                  </a:lnTo>
                  <a:lnTo>
                    <a:pt x="42718" y="463"/>
                  </a:lnTo>
                  <a:lnTo>
                    <a:pt x="47350" y="185"/>
                  </a:lnTo>
                  <a:lnTo>
                    <a:pt x="52425" y="0"/>
                  </a:lnTo>
                  <a:lnTo>
                    <a:pt x="56801" y="869"/>
                  </a:lnTo>
                  <a:lnTo>
                    <a:pt x="60712" y="2440"/>
                  </a:lnTo>
                  <a:lnTo>
                    <a:pt x="64312" y="4480"/>
                  </a:lnTo>
                  <a:lnTo>
                    <a:pt x="67706" y="5839"/>
                  </a:lnTo>
                  <a:lnTo>
                    <a:pt x="70961" y="6746"/>
                  </a:lnTo>
                  <a:lnTo>
                    <a:pt x="74125" y="7350"/>
                  </a:lnTo>
                  <a:lnTo>
                    <a:pt x="77227" y="7753"/>
                  </a:lnTo>
                  <a:lnTo>
                    <a:pt x="80288" y="8021"/>
                  </a:lnTo>
                  <a:lnTo>
                    <a:pt x="83323" y="8201"/>
                  </a:lnTo>
                  <a:lnTo>
                    <a:pt x="85346" y="9313"/>
                  </a:lnTo>
                  <a:lnTo>
                    <a:pt x="86695" y="11045"/>
                  </a:lnTo>
                  <a:lnTo>
                    <a:pt x="87594" y="13193"/>
                  </a:lnTo>
                  <a:lnTo>
                    <a:pt x="88592" y="18225"/>
                  </a:lnTo>
                  <a:lnTo>
                    <a:pt x="88858" y="20956"/>
                  </a:lnTo>
                  <a:lnTo>
                    <a:pt x="89036" y="23769"/>
                  </a:lnTo>
                  <a:lnTo>
                    <a:pt x="89234" y="29541"/>
                  </a:lnTo>
                  <a:lnTo>
                    <a:pt x="89344" y="38368"/>
                  </a:lnTo>
                  <a:lnTo>
                    <a:pt x="88367" y="42322"/>
                  </a:lnTo>
                  <a:lnTo>
                    <a:pt x="86723" y="46943"/>
                  </a:lnTo>
                  <a:lnTo>
                    <a:pt x="84632" y="52008"/>
                  </a:lnTo>
                  <a:lnTo>
                    <a:pt x="82246" y="56376"/>
                  </a:lnTo>
                  <a:lnTo>
                    <a:pt x="79661" y="60281"/>
                  </a:lnTo>
                  <a:lnTo>
                    <a:pt x="76945" y="63876"/>
                  </a:lnTo>
                  <a:lnTo>
                    <a:pt x="74141" y="67265"/>
                  </a:lnTo>
                  <a:lnTo>
                    <a:pt x="71279" y="70517"/>
                  </a:lnTo>
                  <a:lnTo>
                    <a:pt x="68377" y="73677"/>
                  </a:lnTo>
                  <a:lnTo>
                    <a:pt x="65450" y="77768"/>
                  </a:lnTo>
                  <a:lnTo>
                    <a:pt x="62505" y="82480"/>
                  </a:lnTo>
                  <a:lnTo>
                    <a:pt x="59548" y="87605"/>
                  </a:lnTo>
                  <a:lnTo>
                    <a:pt x="56583" y="92014"/>
                  </a:lnTo>
                  <a:lnTo>
                    <a:pt x="53614" y="95946"/>
                  </a:lnTo>
                  <a:lnTo>
                    <a:pt x="50641" y="99559"/>
                  </a:lnTo>
                  <a:lnTo>
                    <a:pt x="47666" y="102960"/>
                  </a:lnTo>
                  <a:lnTo>
                    <a:pt x="44689" y="106220"/>
                  </a:lnTo>
                  <a:lnTo>
                    <a:pt x="38734" y="112487"/>
                  </a:lnTo>
                  <a:lnTo>
                    <a:pt x="23837" y="127588"/>
                  </a:lnTo>
                  <a:lnTo>
                    <a:pt x="21850" y="130576"/>
                  </a:lnTo>
                  <a:lnTo>
                    <a:pt x="20526" y="133560"/>
                  </a:lnTo>
                  <a:lnTo>
                    <a:pt x="19644" y="136542"/>
                  </a:lnTo>
                  <a:lnTo>
                    <a:pt x="19055" y="139521"/>
                  </a:lnTo>
                  <a:lnTo>
                    <a:pt x="18662" y="142500"/>
                  </a:lnTo>
                  <a:lnTo>
                    <a:pt x="18033" y="149669"/>
                  </a:lnTo>
                  <a:lnTo>
                    <a:pt x="17946" y="153296"/>
                  </a:lnTo>
                  <a:lnTo>
                    <a:pt x="17924" y="155652"/>
                  </a:lnTo>
                  <a:lnTo>
                    <a:pt x="18902" y="158214"/>
                  </a:lnTo>
                  <a:lnTo>
                    <a:pt x="20547" y="160915"/>
                  </a:lnTo>
                  <a:lnTo>
                    <a:pt x="22636" y="163708"/>
                  </a:lnTo>
                  <a:lnTo>
                    <a:pt x="25024" y="165570"/>
                  </a:lnTo>
                  <a:lnTo>
                    <a:pt x="27608" y="166811"/>
                  </a:lnTo>
                  <a:lnTo>
                    <a:pt x="30324" y="167638"/>
                  </a:lnTo>
                  <a:lnTo>
                    <a:pt x="33128" y="168190"/>
                  </a:lnTo>
                  <a:lnTo>
                    <a:pt x="35990" y="168558"/>
                  </a:lnTo>
                  <a:lnTo>
                    <a:pt x="38892" y="168803"/>
                  </a:lnTo>
                  <a:lnTo>
                    <a:pt x="41819" y="168967"/>
                  </a:lnTo>
                  <a:lnTo>
                    <a:pt x="47721" y="169148"/>
                  </a:lnTo>
                  <a:lnTo>
                    <a:pt x="78000" y="169281"/>
                  </a:lnTo>
                  <a:lnTo>
                    <a:pt x="83784" y="168293"/>
                  </a:lnTo>
                  <a:lnTo>
                    <a:pt x="89625" y="166642"/>
                  </a:lnTo>
                  <a:lnTo>
                    <a:pt x="95507" y="164549"/>
                  </a:lnTo>
                  <a:lnTo>
                    <a:pt x="103401" y="163154"/>
                  </a:lnTo>
                  <a:lnTo>
                    <a:pt x="112636" y="162224"/>
                  </a:lnTo>
                  <a:lnTo>
                    <a:pt x="143026" y="1603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1"/>
            <p:cNvSpPr/>
            <p:nvPr/>
          </p:nvSpPr>
          <p:spPr>
            <a:xfrm>
              <a:off x="6261496" y="2723554"/>
              <a:ext cx="169845" cy="17861"/>
            </a:xfrm>
            <a:custGeom>
              <a:avLst/>
              <a:gdLst/>
              <a:ahLst/>
              <a:cxnLst/>
              <a:rect l="0" t="0" r="0" b="0"/>
              <a:pathLst>
                <a:path w="169845" h="17861">
                  <a:moveTo>
                    <a:pt x="0" y="17860"/>
                  </a:moveTo>
                  <a:lnTo>
                    <a:pt x="4745" y="13119"/>
                  </a:lnTo>
                  <a:lnTo>
                    <a:pt x="7137" y="11723"/>
                  </a:lnTo>
                  <a:lnTo>
                    <a:pt x="9724" y="10792"/>
                  </a:lnTo>
                  <a:lnTo>
                    <a:pt x="12442" y="10171"/>
                  </a:lnTo>
                  <a:lnTo>
                    <a:pt x="15248" y="9757"/>
                  </a:lnTo>
                  <a:lnTo>
                    <a:pt x="18111" y="9482"/>
                  </a:lnTo>
                  <a:lnTo>
                    <a:pt x="21013" y="9298"/>
                  </a:lnTo>
                  <a:lnTo>
                    <a:pt x="26886" y="9094"/>
                  </a:lnTo>
                  <a:lnTo>
                    <a:pt x="38426" y="8979"/>
                  </a:lnTo>
                  <a:lnTo>
                    <a:pt x="104673" y="8930"/>
                  </a:lnTo>
                  <a:lnTo>
                    <a:pt x="110504" y="7938"/>
                  </a:lnTo>
                  <a:lnTo>
                    <a:pt x="116379" y="6285"/>
                  </a:lnTo>
                  <a:lnTo>
                    <a:pt x="122282" y="4190"/>
                  </a:lnTo>
                  <a:lnTo>
                    <a:pt x="127210" y="2793"/>
                  </a:lnTo>
                  <a:lnTo>
                    <a:pt x="131489" y="1862"/>
                  </a:lnTo>
                  <a:lnTo>
                    <a:pt x="135335" y="1242"/>
                  </a:lnTo>
                  <a:lnTo>
                    <a:pt x="140879" y="828"/>
                  </a:lnTo>
                  <a:lnTo>
                    <a:pt x="147555" y="552"/>
                  </a:lnTo>
                  <a:lnTo>
                    <a:pt x="16984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2"/>
            <p:cNvSpPr/>
            <p:nvPr/>
          </p:nvSpPr>
          <p:spPr>
            <a:xfrm>
              <a:off x="6476038" y="2616398"/>
              <a:ext cx="187721" cy="267892"/>
            </a:xfrm>
            <a:custGeom>
              <a:avLst/>
              <a:gdLst/>
              <a:ahLst/>
              <a:cxnLst/>
              <a:rect l="0" t="0" r="0" b="0"/>
              <a:pathLst>
                <a:path w="187721" h="267892">
                  <a:moveTo>
                    <a:pt x="8937" y="0"/>
                  </a:moveTo>
                  <a:lnTo>
                    <a:pt x="1240" y="0"/>
                  </a:lnTo>
                  <a:lnTo>
                    <a:pt x="826" y="992"/>
                  </a:lnTo>
                  <a:lnTo>
                    <a:pt x="107" y="7689"/>
                  </a:lnTo>
                  <a:lnTo>
                    <a:pt x="7" y="28938"/>
                  </a:lnTo>
                  <a:lnTo>
                    <a:pt x="0" y="43191"/>
                  </a:lnTo>
                  <a:lnTo>
                    <a:pt x="993" y="48638"/>
                  </a:lnTo>
                  <a:lnTo>
                    <a:pt x="2647" y="54253"/>
                  </a:lnTo>
                  <a:lnTo>
                    <a:pt x="4744" y="59981"/>
                  </a:lnTo>
                  <a:lnTo>
                    <a:pt x="6141" y="65784"/>
                  </a:lnTo>
                  <a:lnTo>
                    <a:pt x="7073" y="71637"/>
                  </a:lnTo>
                  <a:lnTo>
                    <a:pt x="7694" y="77524"/>
                  </a:lnTo>
                  <a:lnTo>
                    <a:pt x="8109" y="83433"/>
                  </a:lnTo>
                  <a:lnTo>
                    <a:pt x="8384" y="89356"/>
                  </a:lnTo>
                  <a:lnTo>
                    <a:pt x="8568" y="95289"/>
                  </a:lnTo>
                  <a:lnTo>
                    <a:pt x="9685" y="101229"/>
                  </a:lnTo>
                  <a:lnTo>
                    <a:pt x="11422" y="107174"/>
                  </a:lnTo>
                  <a:lnTo>
                    <a:pt x="13573" y="113121"/>
                  </a:lnTo>
                  <a:lnTo>
                    <a:pt x="16000" y="119070"/>
                  </a:lnTo>
                  <a:lnTo>
                    <a:pt x="18612" y="125021"/>
                  </a:lnTo>
                  <a:lnTo>
                    <a:pt x="24162" y="136924"/>
                  </a:lnTo>
                  <a:lnTo>
                    <a:pt x="29940" y="148829"/>
                  </a:lnTo>
                  <a:lnTo>
                    <a:pt x="32871" y="153790"/>
                  </a:lnTo>
                  <a:lnTo>
                    <a:pt x="35818" y="158089"/>
                  </a:lnTo>
                  <a:lnTo>
                    <a:pt x="38777" y="161948"/>
                  </a:lnTo>
                  <a:lnTo>
                    <a:pt x="41742" y="166504"/>
                  </a:lnTo>
                  <a:lnTo>
                    <a:pt x="44712" y="171526"/>
                  </a:lnTo>
                  <a:lnTo>
                    <a:pt x="47686" y="176859"/>
                  </a:lnTo>
                  <a:lnTo>
                    <a:pt x="51655" y="181406"/>
                  </a:lnTo>
                  <a:lnTo>
                    <a:pt x="56287" y="185430"/>
                  </a:lnTo>
                  <a:lnTo>
                    <a:pt x="61362" y="189104"/>
                  </a:lnTo>
                  <a:lnTo>
                    <a:pt x="65738" y="193538"/>
                  </a:lnTo>
                  <a:lnTo>
                    <a:pt x="69648" y="198479"/>
                  </a:lnTo>
                  <a:lnTo>
                    <a:pt x="73249" y="203757"/>
                  </a:lnTo>
                  <a:lnTo>
                    <a:pt x="77635" y="208268"/>
                  </a:lnTo>
                  <a:lnTo>
                    <a:pt x="82546" y="212267"/>
                  </a:lnTo>
                  <a:lnTo>
                    <a:pt x="87807" y="215926"/>
                  </a:lnTo>
                  <a:lnTo>
                    <a:pt x="92307" y="219357"/>
                  </a:lnTo>
                  <a:lnTo>
                    <a:pt x="96301" y="222636"/>
                  </a:lnTo>
                  <a:lnTo>
                    <a:pt x="99956" y="225815"/>
                  </a:lnTo>
                  <a:lnTo>
                    <a:pt x="104380" y="229918"/>
                  </a:lnTo>
                  <a:lnTo>
                    <a:pt x="114592" y="239769"/>
                  </a:lnTo>
                  <a:lnTo>
                    <a:pt x="119102" y="243190"/>
                  </a:lnTo>
                  <a:lnTo>
                    <a:pt x="123104" y="245470"/>
                  </a:lnTo>
                  <a:lnTo>
                    <a:pt x="126765" y="246991"/>
                  </a:lnTo>
                  <a:lnTo>
                    <a:pt x="130198" y="248996"/>
                  </a:lnTo>
                  <a:lnTo>
                    <a:pt x="133481" y="251326"/>
                  </a:lnTo>
                  <a:lnTo>
                    <a:pt x="136661" y="253871"/>
                  </a:lnTo>
                  <a:lnTo>
                    <a:pt x="139776" y="255568"/>
                  </a:lnTo>
                  <a:lnTo>
                    <a:pt x="142845" y="256699"/>
                  </a:lnTo>
                  <a:lnTo>
                    <a:pt x="145884" y="257453"/>
                  </a:lnTo>
                  <a:lnTo>
                    <a:pt x="149897" y="258948"/>
                  </a:lnTo>
                  <a:lnTo>
                    <a:pt x="154558" y="260937"/>
                  </a:lnTo>
                  <a:lnTo>
                    <a:pt x="166823" y="266517"/>
                  </a:lnTo>
                  <a:lnTo>
                    <a:pt x="169815" y="266975"/>
                  </a:lnTo>
                  <a:lnTo>
                    <a:pt x="173797" y="267280"/>
                  </a:lnTo>
                  <a:lnTo>
                    <a:pt x="187720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3"/>
            <p:cNvSpPr/>
            <p:nvPr/>
          </p:nvSpPr>
          <p:spPr>
            <a:xfrm>
              <a:off x="6404523" y="2616398"/>
              <a:ext cx="169844" cy="303611"/>
            </a:xfrm>
            <a:custGeom>
              <a:avLst/>
              <a:gdLst/>
              <a:ahLst/>
              <a:cxnLst/>
              <a:rect l="0" t="0" r="0" b="0"/>
              <a:pathLst>
                <a:path w="169844" h="303611">
                  <a:moveTo>
                    <a:pt x="169843" y="0"/>
                  </a:moveTo>
                  <a:lnTo>
                    <a:pt x="165098" y="0"/>
                  </a:lnTo>
                  <a:lnTo>
                    <a:pt x="162707" y="992"/>
                  </a:lnTo>
                  <a:lnTo>
                    <a:pt x="157402" y="4741"/>
                  </a:lnTo>
                  <a:lnTo>
                    <a:pt x="155589" y="7129"/>
                  </a:lnTo>
                  <a:lnTo>
                    <a:pt x="154381" y="9713"/>
                  </a:lnTo>
                  <a:lnTo>
                    <a:pt x="153575" y="12429"/>
                  </a:lnTo>
                  <a:lnTo>
                    <a:pt x="151052" y="15231"/>
                  </a:lnTo>
                  <a:lnTo>
                    <a:pt x="147383" y="18092"/>
                  </a:lnTo>
                  <a:lnTo>
                    <a:pt x="142951" y="20991"/>
                  </a:lnTo>
                  <a:lnTo>
                    <a:pt x="139003" y="24908"/>
                  </a:lnTo>
                  <a:lnTo>
                    <a:pt x="135377" y="29504"/>
                  </a:lnTo>
                  <a:lnTo>
                    <a:pt x="131968" y="34552"/>
                  </a:lnTo>
                  <a:lnTo>
                    <a:pt x="128701" y="39902"/>
                  </a:lnTo>
                  <a:lnTo>
                    <a:pt x="125530" y="45453"/>
                  </a:lnTo>
                  <a:lnTo>
                    <a:pt x="122422" y="51138"/>
                  </a:lnTo>
                  <a:lnTo>
                    <a:pt x="118365" y="57905"/>
                  </a:lnTo>
                  <a:lnTo>
                    <a:pt x="108559" y="73361"/>
                  </a:lnTo>
                  <a:lnTo>
                    <a:pt x="104157" y="80657"/>
                  </a:lnTo>
                  <a:lnTo>
                    <a:pt x="100228" y="87506"/>
                  </a:lnTo>
                  <a:lnTo>
                    <a:pt x="93214" y="100407"/>
                  </a:lnTo>
                  <a:lnTo>
                    <a:pt x="80619" y="124859"/>
                  </a:lnTo>
                  <a:lnTo>
                    <a:pt x="77584" y="130864"/>
                  </a:lnTo>
                  <a:lnTo>
                    <a:pt x="74566" y="137844"/>
                  </a:lnTo>
                  <a:lnTo>
                    <a:pt x="71562" y="145474"/>
                  </a:lnTo>
                  <a:lnTo>
                    <a:pt x="68566" y="153538"/>
                  </a:lnTo>
                  <a:lnTo>
                    <a:pt x="65575" y="160898"/>
                  </a:lnTo>
                  <a:lnTo>
                    <a:pt x="62588" y="167789"/>
                  </a:lnTo>
                  <a:lnTo>
                    <a:pt x="56621" y="180737"/>
                  </a:lnTo>
                  <a:lnTo>
                    <a:pt x="44697" y="205219"/>
                  </a:lnTo>
                  <a:lnTo>
                    <a:pt x="41717" y="211226"/>
                  </a:lnTo>
                  <a:lnTo>
                    <a:pt x="38737" y="216224"/>
                  </a:lnTo>
                  <a:lnTo>
                    <a:pt x="35757" y="220548"/>
                  </a:lnTo>
                  <a:lnTo>
                    <a:pt x="32777" y="224423"/>
                  </a:lnTo>
                  <a:lnTo>
                    <a:pt x="29797" y="228990"/>
                  </a:lnTo>
                  <a:lnTo>
                    <a:pt x="26817" y="234020"/>
                  </a:lnTo>
                  <a:lnTo>
                    <a:pt x="23838" y="239357"/>
                  </a:lnTo>
                  <a:lnTo>
                    <a:pt x="20527" y="247933"/>
                  </a:lnTo>
                  <a:lnTo>
                    <a:pt x="19643" y="251609"/>
                  </a:lnTo>
                  <a:lnTo>
                    <a:pt x="16014" y="258339"/>
                  </a:lnTo>
                  <a:lnTo>
                    <a:pt x="13656" y="261523"/>
                  </a:lnTo>
                  <a:lnTo>
                    <a:pt x="11035" y="267707"/>
                  </a:lnTo>
                  <a:lnTo>
                    <a:pt x="9560" y="276766"/>
                  </a:lnTo>
                  <a:lnTo>
                    <a:pt x="9353" y="279761"/>
                  </a:lnTo>
                  <a:lnTo>
                    <a:pt x="8222" y="282749"/>
                  </a:lnTo>
                  <a:lnTo>
                    <a:pt x="4316" y="288716"/>
                  </a:lnTo>
                  <a:lnTo>
                    <a:pt x="1918" y="294675"/>
                  </a:lnTo>
                  <a:lnTo>
                    <a:pt x="0" y="3036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4"/>
            <p:cNvSpPr/>
            <p:nvPr/>
          </p:nvSpPr>
          <p:spPr>
            <a:xfrm>
              <a:off x="6628002" y="2812851"/>
              <a:ext cx="16636" cy="169665"/>
            </a:xfrm>
            <a:custGeom>
              <a:avLst/>
              <a:gdLst/>
              <a:ahLst/>
              <a:cxnLst/>
              <a:rect l="0" t="0" r="0" b="0"/>
              <a:pathLst>
                <a:path w="16636" h="169665">
                  <a:moveTo>
                    <a:pt x="8938" y="0"/>
                  </a:moveTo>
                  <a:lnTo>
                    <a:pt x="8938" y="25731"/>
                  </a:lnTo>
                  <a:lnTo>
                    <a:pt x="9931" y="30053"/>
                  </a:lnTo>
                  <a:lnTo>
                    <a:pt x="11587" y="33926"/>
                  </a:lnTo>
                  <a:lnTo>
                    <a:pt x="13684" y="37500"/>
                  </a:lnTo>
                  <a:lnTo>
                    <a:pt x="15082" y="41867"/>
                  </a:lnTo>
                  <a:lnTo>
                    <a:pt x="16014" y="46763"/>
                  </a:lnTo>
                  <a:lnTo>
                    <a:pt x="16635" y="52011"/>
                  </a:lnTo>
                  <a:lnTo>
                    <a:pt x="16056" y="57495"/>
                  </a:lnTo>
                  <a:lnTo>
                    <a:pt x="14677" y="63135"/>
                  </a:lnTo>
                  <a:lnTo>
                    <a:pt x="12764" y="68879"/>
                  </a:lnTo>
                  <a:lnTo>
                    <a:pt x="11488" y="73700"/>
                  </a:lnTo>
                  <a:lnTo>
                    <a:pt x="10639" y="77907"/>
                  </a:lnTo>
                  <a:lnTo>
                    <a:pt x="10072" y="81704"/>
                  </a:lnTo>
                  <a:lnTo>
                    <a:pt x="9694" y="86219"/>
                  </a:lnTo>
                  <a:lnTo>
                    <a:pt x="9443" y="91214"/>
                  </a:lnTo>
                  <a:lnTo>
                    <a:pt x="9088" y="105079"/>
                  </a:lnTo>
                  <a:lnTo>
                    <a:pt x="8968" y="118652"/>
                  </a:lnTo>
                  <a:lnTo>
                    <a:pt x="7965" y="122758"/>
                  </a:lnTo>
                  <a:lnTo>
                    <a:pt x="6303" y="127479"/>
                  </a:lnTo>
                  <a:lnTo>
                    <a:pt x="4202" y="132611"/>
                  </a:lnTo>
                  <a:lnTo>
                    <a:pt x="2801" y="137025"/>
                  </a:lnTo>
                  <a:lnTo>
                    <a:pt x="1867" y="140959"/>
                  </a:lnTo>
                  <a:lnTo>
                    <a:pt x="368" y="149663"/>
                  </a:lnTo>
                  <a:lnTo>
                    <a:pt x="163" y="153499"/>
                  </a:lnTo>
                  <a:lnTo>
                    <a:pt x="32" y="159305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5"/>
            <p:cNvSpPr/>
            <p:nvPr/>
          </p:nvSpPr>
          <p:spPr>
            <a:xfrm>
              <a:off x="6681637" y="2473523"/>
              <a:ext cx="107114" cy="473275"/>
            </a:xfrm>
            <a:custGeom>
              <a:avLst/>
              <a:gdLst/>
              <a:ahLst/>
              <a:cxnLst/>
              <a:rect l="0" t="0" r="0" b="0"/>
              <a:pathLst>
                <a:path w="107114" h="473275">
                  <a:moveTo>
                    <a:pt x="8939" y="0"/>
                  </a:moveTo>
                  <a:lnTo>
                    <a:pt x="13683" y="0"/>
                  </a:lnTo>
                  <a:lnTo>
                    <a:pt x="15082" y="992"/>
                  </a:lnTo>
                  <a:lnTo>
                    <a:pt x="16013" y="2646"/>
                  </a:lnTo>
                  <a:lnTo>
                    <a:pt x="16635" y="4741"/>
                  </a:lnTo>
                  <a:lnTo>
                    <a:pt x="19974" y="9713"/>
                  </a:lnTo>
                  <a:lnTo>
                    <a:pt x="22255" y="12429"/>
                  </a:lnTo>
                  <a:lnTo>
                    <a:pt x="24769" y="15231"/>
                  </a:lnTo>
                  <a:lnTo>
                    <a:pt x="30209" y="20991"/>
                  </a:lnTo>
                  <a:lnTo>
                    <a:pt x="43603" y="34552"/>
                  </a:lnTo>
                  <a:lnTo>
                    <a:pt x="47940" y="39902"/>
                  </a:lnTo>
                  <a:lnTo>
                    <a:pt x="51824" y="45453"/>
                  </a:lnTo>
                  <a:lnTo>
                    <a:pt x="55407" y="51138"/>
                  </a:lnTo>
                  <a:lnTo>
                    <a:pt x="58789" y="57905"/>
                  </a:lnTo>
                  <a:lnTo>
                    <a:pt x="62037" y="65392"/>
                  </a:lnTo>
                  <a:lnTo>
                    <a:pt x="65196" y="73360"/>
                  </a:lnTo>
                  <a:lnTo>
                    <a:pt x="71353" y="90151"/>
                  </a:lnTo>
                  <a:lnTo>
                    <a:pt x="92361" y="151855"/>
                  </a:lnTo>
                  <a:lnTo>
                    <a:pt x="101306" y="178609"/>
                  </a:lnTo>
                  <a:lnTo>
                    <a:pt x="103293" y="187533"/>
                  </a:lnTo>
                  <a:lnTo>
                    <a:pt x="104619" y="196460"/>
                  </a:lnTo>
                  <a:lnTo>
                    <a:pt x="105502" y="205387"/>
                  </a:lnTo>
                  <a:lnTo>
                    <a:pt x="106090" y="214316"/>
                  </a:lnTo>
                  <a:lnTo>
                    <a:pt x="106483" y="223244"/>
                  </a:lnTo>
                  <a:lnTo>
                    <a:pt x="106919" y="241102"/>
                  </a:lnTo>
                  <a:lnTo>
                    <a:pt x="107113" y="258961"/>
                  </a:lnTo>
                  <a:lnTo>
                    <a:pt x="106171" y="267891"/>
                  </a:lnTo>
                  <a:lnTo>
                    <a:pt x="104551" y="276821"/>
                  </a:lnTo>
                  <a:lnTo>
                    <a:pt x="102476" y="285751"/>
                  </a:lnTo>
                  <a:lnTo>
                    <a:pt x="101094" y="293688"/>
                  </a:lnTo>
                  <a:lnTo>
                    <a:pt x="99557" y="307799"/>
                  </a:lnTo>
                  <a:lnTo>
                    <a:pt x="96226" y="320685"/>
                  </a:lnTo>
                  <a:lnTo>
                    <a:pt x="93948" y="326900"/>
                  </a:lnTo>
                  <a:lnTo>
                    <a:pt x="91436" y="333027"/>
                  </a:lnTo>
                  <a:lnTo>
                    <a:pt x="88767" y="339096"/>
                  </a:lnTo>
                  <a:lnTo>
                    <a:pt x="83153" y="351131"/>
                  </a:lnTo>
                  <a:lnTo>
                    <a:pt x="59582" y="398856"/>
                  </a:lnTo>
                  <a:lnTo>
                    <a:pt x="56606" y="403818"/>
                  </a:lnTo>
                  <a:lnTo>
                    <a:pt x="53629" y="408118"/>
                  </a:lnTo>
                  <a:lnTo>
                    <a:pt x="50651" y="411978"/>
                  </a:lnTo>
                  <a:lnTo>
                    <a:pt x="48666" y="416534"/>
                  </a:lnTo>
                  <a:lnTo>
                    <a:pt x="46460" y="426890"/>
                  </a:lnTo>
                  <a:lnTo>
                    <a:pt x="44878" y="431437"/>
                  </a:lnTo>
                  <a:lnTo>
                    <a:pt x="42830" y="435461"/>
                  </a:lnTo>
                  <a:lnTo>
                    <a:pt x="40472" y="439135"/>
                  </a:lnTo>
                  <a:lnTo>
                    <a:pt x="37907" y="442577"/>
                  </a:lnTo>
                  <a:lnTo>
                    <a:pt x="35204" y="445864"/>
                  </a:lnTo>
                  <a:lnTo>
                    <a:pt x="32408" y="449047"/>
                  </a:lnTo>
                  <a:lnTo>
                    <a:pt x="29551" y="452162"/>
                  </a:lnTo>
                  <a:lnTo>
                    <a:pt x="19611" y="462544"/>
                  </a:lnTo>
                  <a:lnTo>
                    <a:pt x="18040" y="463144"/>
                  </a:lnTo>
                  <a:lnTo>
                    <a:pt x="15999" y="463544"/>
                  </a:lnTo>
                  <a:lnTo>
                    <a:pt x="13645" y="463811"/>
                  </a:lnTo>
                  <a:lnTo>
                    <a:pt x="11083" y="464981"/>
                  </a:lnTo>
                  <a:lnTo>
                    <a:pt x="8381" y="466753"/>
                  </a:lnTo>
                  <a:lnTo>
                    <a:pt x="0" y="47327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6"/>
            <p:cNvSpPr/>
            <p:nvPr/>
          </p:nvSpPr>
          <p:spPr>
            <a:xfrm>
              <a:off x="6842541" y="2423975"/>
              <a:ext cx="143026" cy="174565"/>
            </a:xfrm>
            <a:custGeom>
              <a:avLst/>
              <a:gdLst/>
              <a:ahLst/>
              <a:cxnLst/>
              <a:rect l="0" t="0" r="0" b="0"/>
              <a:pathLst>
                <a:path w="143026" h="174565">
                  <a:moveTo>
                    <a:pt x="0" y="13829"/>
                  </a:moveTo>
                  <a:lnTo>
                    <a:pt x="4744" y="13829"/>
                  </a:lnTo>
                  <a:lnTo>
                    <a:pt x="6144" y="12837"/>
                  </a:lnTo>
                  <a:lnTo>
                    <a:pt x="7075" y="11183"/>
                  </a:lnTo>
                  <a:lnTo>
                    <a:pt x="7696" y="9089"/>
                  </a:lnTo>
                  <a:lnTo>
                    <a:pt x="9104" y="7692"/>
                  </a:lnTo>
                  <a:lnTo>
                    <a:pt x="11036" y="6761"/>
                  </a:lnTo>
                  <a:lnTo>
                    <a:pt x="13317" y="6141"/>
                  </a:lnTo>
                  <a:lnTo>
                    <a:pt x="16824" y="4735"/>
                  </a:lnTo>
                  <a:lnTo>
                    <a:pt x="21147" y="2805"/>
                  </a:lnTo>
                  <a:lnTo>
                    <a:pt x="26018" y="527"/>
                  </a:lnTo>
                  <a:lnTo>
                    <a:pt x="30256" y="0"/>
                  </a:lnTo>
                  <a:lnTo>
                    <a:pt x="34076" y="641"/>
                  </a:lnTo>
                  <a:lnTo>
                    <a:pt x="37616" y="2060"/>
                  </a:lnTo>
                  <a:lnTo>
                    <a:pt x="41962" y="3007"/>
                  </a:lnTo>
                  <a:lnTo>
                    <a:pt x="46847" y="3638"/>
                  </a:lnTo>
                  <a:lnTo>
                    <a:pt x="52089" y="4058"/>
                  </a:lnTo>
                  <a:lnTo>
                    <a:pt x="56577" y="5331"/>
                  </a:lnTo>
                  <a:lnTo>
                    <a:pt x="60562" y="7171"/>
                  </a:lnTo>
                  <a:lnTo>
                    <a:pt x="64212" y="9391"/>
                  </a:lnTo>
                  <a:lnTo>
                    <a:pt x="67639" y="10870"/>
                  </a:lnTo>
                  <a:lnTo>
                    <a:pt x="70916" y="11856"/>
                  </a:lnTo>
                  <a:lnTo>
                    <a:pt x="74095" y="12514"/>
                  </a:lnTo>
                  <a:lnTo>
                    <a:pt x="77207" y="14937"/>
                  </a:lnTo>
                  <a:lnTo>
                    <a:pt x="80275" y="18536"/>
                  </a:lnTo>
                  <a:lnTo>
                    <a:pt x="83314" y="22920"/>
                  </a:lnTo>
                  <a:lnTo>
                    <a:pt x="86332" y="26835"/>
                  </a:lnTo>
                  <a:lnTo>
                    <a:pt x="89338" y="30437"/>
                  </a:lnTo>
                  <a:lnTo>
                    <a:pt x="92335" y="33831"/>
                  </a:lnTo>
                  <a:lnTo>
                    <a:pt x="94334" y="37086"/>
                  </a:lnTo>
                  <a:lnTo>
                    <a:pt x="95666" y="40248"/>
                  </a:lnTo>
                  <a:lnTo>
                    <a:pt x="96554" y="43348"/>
                  </a:lnTo>
                  <a:lnTo>
                    <a:pt x="97146" y="47399"/>
                  </a:lnTo>
                  <a:lnTo>
                    <a:pt x="97541" y="52084"/>
                  </a:lnTo>
                  <a:lnTo>
                    <a:pt x="97979" y="61589"/>
                  </a:lnTo>
                  <a:lnTo>
                    <a:pt x="98174" y="69121"/>
                  </a:lnTo>
                  <a:lnTo>
                    <a:pt x="97233" y="72519"/>
                  </a:lnTo>
                  <a:lnTo>
                    <a:pt x="95613" y="75776"/>
                  </a:lnTo>
                  <a:lnTo>
                    <a:pt x="93538" y="78940"/>
                  </a:lnTo>
                  <a:lnTo>
                    <a:pt x="91162" y="82041"/>
                  </a:lnTo>
                  <a:lnTo>
                    <a:pt x="88585" y="85100"/>
                  </a:lnTo>
                  <a:lnTo>
                    <a:pt x="85874" y="88132"/>
                  </a:lnTo>
                  <a:lnTo>
                    <a:pt x="83075" y="92138"/>
                  </a:lnTo>
                  <a:lnTo>
                    <a:pt x="80213" y="96793"/>
                  </a:lnTo>
                  <a:lnTo>
                    <a:pt x="77313" y="101880"/>
                  </a:lnTo>
                  <a:lnTo>
                    <a:pt x="74387" y="106264"/>
                  </a:lnTo>
                  <a:lnTo>
                    <a:pt x="71442" y="110179"/>
                  </a:lnTo>
                  <a:lnTo>
                    <a:pt x="68485" y="113781"/>
                  </a:lnTo>
                  <a:lnTo>
                    <a:pt x="65522" y="117175"/>
                  </a:lnTo>
                  <a:lnTo>
                    <a:pt x="62553" y="120429"/>
                  </a:lnTo>
                  <a:lnTo>
                    <a:pt x="56605" y="126692"/>
                  </a:lnTo>
                  <a:lnTo>
                    <a:pt x="37521" y="146001"/>
                  </a:lnTo>
                  <a:lnTo>
                    <a:pt x="36933" y="147584"/>
                  </a:lnTo>
                  <a:lnTo>
                    <a:pt x="36280" y="151990"/>
                  </a:lnTo>
                  <a:lnTo>
                    <a:pt x="35112" y="154553"/>
                  </a:lnTo>
                  <a:lnTo>
                    <a:pt x="33340" y="157255"/>
                  </a:lnTo>
                  <a:lnTo>
                    <a:pt x="28105" y="163979"/>
                  </a:lnTo>
                  <a:lnTo>
                    <a:pt x="28669" y="164531"/>
                  </a:lnTo>
                  <a:lnTo>
                    <a:pt x="31944" y="165143"/>
                  </a:lnTo>
                  <a:lnTo>
                    <a:pt x="33215" y="166299"/>
                  </a:lnTo>
                  <a:lnTo>
                    <a:pt x="34062" y="168062"/>
                  </a:lnTo>
                  <a:lnTo>
                    <a:pt x="34627" y="170229"/>
                  </a:lnTo>
                  <a:lnTo>
                    <a:pt x="35996" y="171674"/>
                  </a:lnTo>
                  <a:lnTo>
                    <a:pt x="37902" y="172637"/>
                  </a:lnTo>
                  <a:lnTo>
                    <a:pt x="40166" y="173279"/>
                  </a:lnTo>
                  <a:lnTo>
                    <a:pt x="43663" y="173707"/>
                  </a:lnTo>
                  <a:lnTo>
                    <a:pt x="47980" y="173993"/>
                  </a:lnTo>
                  <a:lnTo>
                    <a:pt x="57081" y="174310"/>
                  </a:lnTo>
                  <a:lnTo>
                    <a:pt x="68782" y="174488"/>
                  </a:lnTo>
                  <a:lnTo>
                    <a:pt x="143025" y="1745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7"/>
            <p:cNvSpPr/>
            <p:nvPr/>
          </p:nvSpPr>
          <p:spPr>
            <a:xfrm>
              <a:off x="7039314" y="2571750"/>
              <a:ext cx="26706" cy="267891"/>
            </a:xfrm>
            <a:custGeom>
              <a:avLst/>
              <a:gdLst/>
              <a:ahLst/>
              <a:cxnLst/>
              <a:rect l="0" t="0" r="0" b="0"/>
              <a:pathLst>
                <a:path w="26706" h="267891">
                  <a:moveTo>
                    <a:pt x="26705" y="0"/>
                  </a:moveTo>
                  <a:lnTo>
                    <a:pt x="26705" y="4740"/>
                  </a:lnTo>
                  <a:lnTo>
                    <a:pt x="25712" y="7129"/>
                  </a:lnTo>
                  <a:lnTo>
                    <a:pt x="24057" y="9713"/>
                  </a:lnTo>
                  <a:lnTo>
                    <a:pt x="21960" y="12428"/>
                  </a:lnTo>
                  <a:lnTo>
                    <a:pt x="20561" y="15231"/>
                  </a:lnTo>
                  <a:lnTo>
                    <a:pt x="19629" y="18091"/>
                  </a:lnTo>
                  <a:lnTo>
                    <a:pt x="19008" y="20990"/>
                  </a:lnTo>
                  <a:lnTo>
                    <a:pt x="17601" y="23915"/>
                  </a:lnTo>
                  <a:lnTo>
                    <a:pt x="15670" y="26857"/>
                  </a:lnTo>
                  <a:lnTo>
                    <a:pt x="13388" y="29811"/>
                  </a:lnTo>
                  <a:lnTo>
                    <a:pt x="11868" y="33764"/>
                  </a:lnTo>
                  <a:lnTo>
                    <a:pt x="10854" y="38385"/>
                  </a:lnTo>
                  <a:lnTo>
                    <a:pt x="10178" y="43449"/>
                  </a:lnTo>
                  <a:lnTo>
                    <a:pt x="9727" y="48810"/>
                  </a:lnTo>
                  <a:lnTo>
                    <a:pt x="9427" y="54368"/>
                  </a:lnTo>
                  <a:lnTo>
                    <a:pt x="9227" y="60057"/>
                  </a:lnTo>
                  <a:lnTo>
                    <a:pt x="8100" y="65835"/>
                  </a:lnTo>
                  <a:lnTo>
                    <a:pt x="6356" y="71671"/>
                  </a:lnTo>
                  <a:lnTo>
                    <a:pt x="4200" y="77546"/>
                  </a:lnTo>
                  <a:lnTo>
                    <a:pt x="2762" y="83447"/>
                  </a:lnTo>
                  <a:lnTo>
                    <a:pt x="1805" y="89366"/>
                  </a:lnTo>
                  <a:lnTo>
                    <a:pt x="1166" y="95296"/>
                  </a:lnTo>
                  <a:lnTo>
                    <a:pt x="740" y="102226"/>
                  </a:lnTo>
                  <a:lnTo>
                    <a:pt x="267" y="117863"/>
                  </a:lnTo>
                  <a:lnTo>
                    <a:pt x="0" y="138661"/>
                  </a:lnTo>
                  <a:lnTo>
                    <a:pt x="956" y="144034"/>
                  </a:lnTo>
                  <a:lnTo>
                    <a:pt x="2586" y="148608"/>
                  </a:lnTo>
                  <a:lnTo>
                    <a:pt x="4666" y="152650"/>
                  </a:lnTo>
                  <a:lnTo>
                    <a:pt x="6053" y="157329"/>
                  </a:lnTo>
                  <a:lnTo>
                    <a:pt x="6978" y="162433"/>
                  </a:lnTo>
                  <a:lnTo>
                    <a:pt x="7593" y="167820"/>
                  </a:lnTo>
                  <a:lnTo>
                    <a:pt x="8005" y="172403"/>
                  </a:lnTo>
                  <a:lnTo>
                    <a:pt x="8461" y="180142"/>
                  </a:lnTo>
                  <a:lnTo>
                    <a:pt x="9576" y="184586"/>
                  </a:lnTo>
                  <a:lnTo>
                    <a:pt x="11313" y="189534"/>
                  </a:lnTo>
                  <a:lnTo>
                    <a:pt x="13464" y="194817"/>
                  </a:lnTo>
                  <a:lnTo>
                    <a:pt x="14898" y="199331"/>
                  </a:lnTo>
                  <a:lnTo>
                    <a:pt x="15853" y="203332"/>
                  </a:lnTo>
                  <a:lnTo>
                    <a:pt x="16491" y="206992"/>
                  </a:lnTo>
                  <a:lnTo>
                    <a:pt x="17199" y="213704"/>
                  </a:lnTo>
                  <a:lnTo>
                    <a:pt x="17514" y="220987"/>
                  </a:lnTo>
                  <a:lnTo>
                    <a:pt x="17743" y="240066"/>
                  </a:lnTo>
                  <a:lnTo>
                    <a:pt x="17762" y="253263"/>
                  </a:lnTo>
                  <a:lnTo>
                    <a:pt x="16770" y="255162"/>
                  </a:lnTo>
                  <a:lnTo>
                    <a:pt x="15115" y="256428"/>
                  </a:lnTo>
                  <a:lnTo>
                    <a:pt x="13019" y="257272"/>
                  </a:lnTo>
                  <a:lnTo>
                    <a:pt x="11622" y="258827"/>
                  </a:lnTo>
                  <a:lnTo>
                    <a:pt x="10690" y="260856"/>
                  </a:lnTo>
                  <a:lnTo>
                    <a:pt x="8827" y="2678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8"/>
            <p:cNvSpPr/>
            <p:nvPr/>
          </p:nvSpPr>
          <p:spPr>
            <a:xfrm>
              <a:off x="6940871" y="2705695"/>
              <a:ext cx="187723" cy="17860"/>
            </a:xfrm>
            <a:custGeom>
              <a:avLst/>
              <a:gdLst/>
              <a:ahLst/>
              <a:cxnLst/>
              <a:rect l="0" t="0" r="0" b="0"/>
              <a:pathLst>
                <a:path w="187723" h="17860">
                  <a:moveTo>
                    <a:pt x="0" y="17859"/>
                  </a:moveTo>
                  <a:lnTo>
                    <a:pt x="86462" y="17859"/>
                  </a:lnTo>
                  <a:lnTo>
                    <a:pt x="92404" y="16867"/>
                  </a:lnTo>
                  <a:lnTo>
                    <a:pt x="98352" y="15213"/>
                  </a:lnTo>
                  <a:lnTo>
                    <a:pt x="104305" y="13119"/>
                  </a:lnTo>
                  <a:lnTo>
                    <a:pt x="110259" y="11722"/>
                  </a:lnTo>
                  <a:lnTo>
                    <a:pt x="116216" y="10791"/>
                  </a:lnTo>
                  <a:lnTo>
                    <a:pt x="122172" y="10171"/>
                  </a:lnTo>
                  <a:lnTo>
                    <a:pt x="128130" y="8765"/>
                  </a:lnTo>
                  <a:lnTo>
                    <a:pt x="134089" y="6836"/>
                  </a:lnTo>
                  <a:lnTo>
                    <a:pt x="140048" y="4557"/>
                  </a:lnTo>
                  <a:lnTo>
                    <a:pt x="147993" y="3038"/>
                  </a:lnTo>
                  <a:lnTo>
                    <a:pt x="157263" y="2025"/>
                  </a:lnTo>
                  <a:lnTo>
                    <a:pt x="18772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9"/>
            <p:cNvSpPr/>
            <p:nvPr/>
          </p:nvSpPr>
          <p:spPr>
            <a:xfrm>
              <a:off x="7226934" y="2419945"/>
              <a:ext cx="89382" cy="446486"/>
            </a:xfrm>
            <a:custGeom>
              <a:avLst/>
              <a:gdLst/>
              <a:ahLst/>
              <a:cxnLst/>
              <a:rect l="0" t="0" r="0" b="0"/>
              <a:pathLst>
                <a:path w="89382" h="446486">
                  <a:moveTo>
                    <a:pt x="89381" y="0"/>
                  </a:moveTo>
                  <a:lnTo>
                    <a:pt x="84636" y="4740"/>
                  </a:lnTo>
                  <a:lnTo>
                    <a:pt x="83237" y="7129"/>
                  </a:lnTo>
                  <a:lnTo>
                    <a:pt x="80810" y="16250"/>
                  </a:lnTo>
                  <a:lnTo>
                    <a:pt x="79695" y="18771"/>
                  </a:lnTo>
                  <a:lnTo>
                    <a:pt x="75806" y="26863"/>
                  </a:lnTo>
                  <a:lnTo>
                    <a:pt x="73414" y="37074"/>
                  </a:lnTo>
                  <a:lnTo>
                    <a:pt x="71360" y="48227"/>
                  </a:lnTo>
                  <a:lnTo>
                    <a:pt x="69420" y="53980"/>
                  </a:lnTo>
                  <a:lnTo>
                    <a:pt x="67136" y="59799"/>
                  </a:lnTo>
                  <a:lnTo>
                    <a:pt x="64618" y="65663"/>
                  </a:lnTo>
                  <a:lnTo>
                    <a:pt x="59172" y="77470"/>
                  </a:lnTo>
                  <a:lnTo>
                    <a:pt x="56329" y="84389"/>
                  </a:lnTo>
                  <a:lnTo>
                    <a:pt x="53441" y="91978"/>
                  </a:lnTo>
                  <a:lnTo>
                    <a:pt x="50523" y="100014"/>
                  </a:lnTo>
                  <a:lnTo>
                    <a:pt x="47583" y="107355"/>
                  </a:lnTo>
                  <a:lnTo>
                    <a:pt x="44630" y="114234"/>
                  </a:lnTo>
                  <a:lnTo>
                    <a:pt x="41669" y="120804"/>
                  </a:lnTo>
                  <a:lnTo>
                    <a:pt x="38701" y="128161"/>
                  </a:lnTo>
                  <a:lnTo>
                    <a:pt x="32755" y="144273"/>
                  </a:lnTo>
                  <a:lnTo>
                    <a:pt x="29778" y="151745"/>
                  </a:lnTo>
                  <a:lnTo>
                    <a:pt x="26801" y="158710"/>
                  </a:lnTo>
                  <a:lnTo>
                    <a:pt x="23824" y="165338"/>
                  </a:lnTo>
                  <a:lnTo>
                    <a:pt x="20845" y="172733"/>
                  </a:lnTo>
                  <a:lnTo>
                    <a:pt x="14887" y="188888"/>
                  </a:lnTo>
                  <a:lnTo>
                    <a:pt x="12901" y="197362"/>
                  </a:lnTo>
                  <a:lnTo>
                    <a:pt x="11576" y="205989"/>
                  </a:lnTo>
                  <a:lnTo>
                    <a:pt x="10693" y="214717"/>
                  </a:lnTo>
                  <a:lnTo>
                    <a:pt x="9112" y="223512"/>
                  </a:lnTo>
                  <a:lnTo>
                    <a:pt x="7063" y="232352"/>
                  </a:lnTo>
                  <a:lnTo>
                    <a:pt x="4705" y="241222"/>
                  </a:lnTo>
                  <a:lnTo>
                    <a:pt x="3133" y="249119"/>
                  </a:lnTo>
                  <a:lnTo>
                    <a:pt x="2085" y="256368"/>
                  </a:lnTo>
                  <a:lnTo>
                    <a:pt x="1386" y="263185"/>
                  </a:lnTo>
                  <a:lnTo>
                    <a:pt x="920" y="270707"/>
                  </a:lnTo>
                  <a:lnTo>
                    <a:pt x="403" y="287002"/>
                  </a:lnTo>
                  <a:lnTo>
                    <a:pt x="43" y="320850"/>
                  </a:lnTo>
                  <a:lnTo>
                    <a:pt x="0" y="345159"/>
                  </a:lnTo>
                  <a:lnTo>
                    <a:pt x="2642" y="357133"/>
                  </a:lnTo>
                  <a:lnTo>
                    <a:pt x="4737" y="363105"/>
                  </a:lnTo>
                  <a:lnTo>
                    <a:pt x="7066" y="375031"/>
                  </a:lnTo>
                  <a:lnTo>
                    <a:pt x="7687" y="380989"/>
                  </a:lnTo>
                  <a:lnTo>
                    <a:pt x="9094" y="385954"/>
                  </a:lnTo>
                  <a:lnTo>
                    <a:pt x="11025" y="390256"/>
                  </a:lnTo>
                  <a:lnTo>
                    <a:pt x="13306" y="394116"/>
                  </a:lnTo>
                  <a:lnTo>
                    <a:pt x="15820" y="398674"/>
                  </a:lnTo>
                  <a:lnTo>
                    <a:pt x="21261" y="409030"/>
                  </a:lnTo>
                  <a:lnTo>
                    <a:pt x="24103" y="412585"/>
                  </a:lnTo>
                  <a:lnTo>
                    <a:pt x="26991" y="414955"/>
                  </a:lnTo>
                  <a:lnTo>
                    <a:pt x="29910" y="416535"/>
                  </a:lnTo>
                  <a:lnTo>
                    <a:pt x="32848" y="418581"/>
                  </a:lnTo>
                  <a:lnTo>
                    <a:pt x="35800" y="420937"/>
                  </a:lnTo>
                  <a:lnTo>
                    <a:pt x="38762" y="423499"/>
                  </a:lnTo>
                  <a:lnTo>
                    <a:pt x="40736" y="426200"/>
                  </a:lnTo>
                  <a:lnTo>
                    <a:pt x="42930" y="431847"/>
                  </a:lnTo>
                  <a:lnTo>
                    <a:pt x="44508" y="433749"/>
                  </a:lnTo>
                  <a:lnTo>
                    <a:pt x="46554" y="435018"/>
                  </a:lnTo>
                  <a:lnTo>
                    <a:pt x="48911" y="435864"/>
                  </a:lnTo>
                  <a:lnTo>
                    <a:pt x="51475" y="437419"/>
                  </a:lnTo>
                  <a:lnTo>
                    <a:pt x="54178" y="439449"/>
                  </a:lnTo>
                  <a:lnTo>
                    <a:pt x="56974" y="441794"/>
                  </a:lnTo>
                  <a:lnTo>
                    <a:pt x="60823" y="443358"/>
                  </a:lnTo>
                  <a:lnTo>
                    <a:pt x="65377" y="444400"/>
                  </a:lnTo>
                  <a:lnTo>
                    <a:pt x="80441" y="44648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0"/>
            <p:cNvSpPr/>
            <p:nvPr/>
          </p:nvSpPr>
          <p:spPr>
            <a:xfrm>
              <a:off x="7369985" y="2616522"/>
              <a:ext cx="134053" cy="446362"/>
            </a:xfrm>
            <a:custGeom>
              <a:avLst/>
              <a:gdLst/>
              <a:ahLst/>
              <a:cxnLst/>
              <a:rect l="0" t="0" r="0" b="0"/>
              <a:pathLst>
                <a:path w="134053" h="446362">
                  <a:moveTo>
                    <a:pt x="26782" y="8806"/>
                  </a:moveTo>
                  <a:lnTo>
                    <a:pt x="22037" y="13546"/>
                  </a:lnTo>
                  <a:lnTo>
                    <a:pt x="20639" y="15935"/>
                  </a:lnTo>
                  <a:lnTo>
                    <a:pt x="19085" y="21235"/>
                  </a:lnTo>
                  <a:lnTo>
                    <a:pt x="18211" y="34537"/>
                  </a:lnTo>
                  <a:lnTo>
                    <a:pt x="15358" y="45377"/>
                  </a:lnTo>
                  <a:lnTo>
                    <a:pt x="11772" y="56810"/>
                  </a:lnTo>
                  <a:lnTo>
                    <a:pt x="10179" y="68505"/>
                  </a:lnTo>
                  <a:lnTo>
                    <a:pt x="6822" y="80318"/>
                  </a:lnTo>
                  <a:lnTo>
                    <a:pt x="3012" y="92183"/>
                  </a:lnTo>
                  <a:lnTo>
                    <a:pt x="1319" y="104071"/>
                  </a:lnTo>
                  <a:lnTo>
                    <a:pt x="566" y="115969"/>
                  </a:lnTo>
                  <a:lnTo>
                    <a:pt x="143" y="131178"/>
                  </a:lnTo>
                  <a:lnTo>
                    <a:pt x="0" y="149946"/>
                  </a:lnTo>
                  <a:lnTo>
                    <a:pt x="982" y="154493"/>
                  </a:lnTo>
                  <a:lnTo>
                    <a:pt x="6115" y="165633"/>
                  </a:lnTo>
                  <a:lnTo>
                    <a:pt x="9070" y="176210"/>
                  </a:lnTo>
                  <a:lnTo>
                    <a:pt x="11002" y="180932"/>
                  </a:lnTo>
                  <a:lnTo>
                    <a:pt x="13282" y="186064"/>
                  </a:lnTo>
                  <a:lnTo>
                    <a:pt x="15796" y="189486"/>
                  </a:lnTo>
                  <a:lnTo>
                    <a:pt x="18464" y="191767"/>
                  </a:lnTo>
                  <a:lnTo>
                    <a:pt x="21237" y="193288"/>
                  </a:lnTo>
                  <a:lnTo>
                    <a:pt x="23085" y="195294"/>
                  </a:lnTo>
                  <a:lnTo>
                    <a:pt x="24318" y="197623"/>
                  </a:lnTo>
                  <a:lnTo>
                    <a:pt x="25140" y="200169"/>
                  </a:lnTo>
                  <a:lnTo>
                    <a:pt x="28700" y="205642"/>
                  </a:lnTo>
                  <a:lnTo>
                    <a:pt x="31041" y="208491"/>
                  </a:lnTo>
                  <a:lnTo>
                    <a:pt x="33594" y="210390"/>
                  </a:lnTo>
                  <a:lnTo>
                    <a:pt x="36290" y="211657"/>
                  </a:lnTo>
                  <a:lnTo>
                    <a:pt x="39080" y="212501"/>
                  </a:lnTo>
                  <a:lnTo>
                    <a:pt x="41933" y="213063"/>
                  </a:lnTo>
                  <a:lnTo>
                    <a:pt x="44829" y="213439"/>
                  </a:lnTo>
                  <a:lnTo>
                    <a:pt x="47752" y="213689"/>
                  </a:lnTo>
                  <a:lnTo>
                    <a:pt x="50695" y="213855"/>
                  </a:lnTo>
                  <a:lnTo>
                    <a:pt x="56612" y="214041"/>
                  </a:lnTo>
                  <a:lnTo>
                    <a:pt x="65529" y="214145"/>
                  </a:lnTo>
                  <a:lnTo>
                    <a:pt x="67512" y="213167"/>
                  </a:lnTo>
                  <a:lnTo>
                    <a:pt x="68834" y="211524"/>
                  </a:lnTo>
                  <a:lnTo>
                    <a:pt x="69715" y="209435"/>
                  </a:lnTo>
                  <a:lnTo>
                    <a:pt x="73343" y="204469"/>
                  </a:lnTo>
                  <a:lnTo>
                    <a:pt x="75700" y="201756"/>
                  </a:lnTo>
                  <a:lnTo>
                    <a:pt x="78266" y="199947"/>
                  </a:lnTo>
                  <a:lnTo>
                    <a:pt x="80970" y="198742"/>
                  </a:lnTo>
                  <a:lnTo>
                    <a:pt x="83766" y="197937"/>
                  </a:lnTo>
                  <a:lnTo>
                    <a:pt x="86621" y="195417"/>
                  </a:lnTo>
                  <a:lnTo>
                    <a:pt x="89520" y="191752"/>
                  </a:lnTo>
                  <a:lnTo>
                    <a:pt x="92445" y="187325"/>
                  </a:lnTo>
                  <a:lnTo>
                    <a:pt x="95388" y="183381"/>
                  </a:lnTo>
                  <a:lnTo>
                    <a:pt x="98344" y="179760"/>
                  </a:lnTo>
                  <a:lnTo>
                    <a:pt x="101308" y="176353"/>
                  </a:lnTo>
                  <a:lnTo>
                    <a:pt x="104276" y="172098"/>
                  </a:lnTo>
                  <a:lnTo>
                    <a:pt x="107250" y="167277"/>
                  </a:lnTo>
                  <a:lnTo>
                    <a:pt x="110223" y="162078"/>
                  </a:lnTo>
                  <a:lnTo>
                    <a:pt x="113529" y="151010"/>
                  </a:lnTo>
                  <a:lnTo>
                    <a:pt x="115992" y="139477"/>
                  </a:lnTo>
                  <a:lnTo>
                    <a:pt x="118039" y="133623"/>
                  </a:lnTo>
                  <a:lnTo>
                    <a:pt x="121969" y="121827"/>
                  </a:lnTo>
                  <a:lnTo>
                    <a:pt x="123715" y="109970"/>
                  </a:lnTo>
                  <a:lnTo>
                    <a:pt x="124491" y="98085"/>
                  </a:lnTo>
                  <a:lnTo>
                    <a:pt x="124699" y="92138"/>
                  </a:lnTo>
                  <a:lnTo>
                    <a:pt x="127577" y="80238"/>
                  </a:lnTo>
                  <a:lnTo>
                    <a:pt x="131174" y="68335"/>
                  </a:lnTo>
                  <a:lnTo>
                    <a:pt x="132773" y="56430"/>
                  </a:lnTo>
                  <a:lnTo>
                    <a:pt x="133483" y="44524"/>
                  </a:lnTo>
                  <a:lnTo>
                    <a:pt x="133884" y="29311"/>
                  </a:lnTo>
                  <a:lnTo>
                    <a:pt x="134051" y="816"/>
                  </a:lnTo>
                  <a:lnTo>
                    <a:pt x="134052" y="0"/>
                  </a:lnTo>
                  <a:lnTo>
                    <a:pt x="134052" y="4653"/>
                  </a:lnTo>
                  <a:lnTo>
                    <a:pt x="133059" y="6037"/>
                  </a:lnTo>
                  <a:lnTo>
                    <a:pt x="131403" y="6960"/>
                  </a:lnTo>
                  <a:lnTo>
                    <a:pt x="129307" y="7575"/>
                  </a:lnTo>
                  <a:lnTo>
                    <a:pt x="127908" y="9970"/>
                  </a:lnTo>
                  <a:lnTo>
                    <a:pt x="126355" y="17922"/>
                  </a:lnTo>
                  <a:lnTo>
                    <a:pt x="125481" y="28815"/>
                  </a:lnTo>
                  <a:lnTo>
                    <a:pt x="125276" y="37873"/>
                  </a:lnTo>
                  <a:lnTo>
                    <a:pt x="125115" y="103728"/>
                  </a:lnTo>
                  <a:lnTo>
                    <a:pt x="124121" y="110782"/>
                  </a:lnTo>
                  <a:lnTo>
                    <a:pt x="122465" y="118462"/>
                  </a:lnTo>
                  <a:lnTo>
                    <a:pt x="120368" y="126559"/>
                  </a:lnTo>
                  <a:lnTo>
                    <a:pt x="118970" y="134933"/>
                  </a:lnTo>
                  <a:lnTo>
                    <a:pt x="118037" y="143492"/>
                  </a:lnTo>
                  <a:lnTo>
                    <a:pt x="117416" y="152175"/>
                  </a:lnTo>
                  <a:lnTo>
                    <a:pt x="117002" y="160940"/>
                  </a:lnTo>
                  <a:lnTo>
                    <a:pt x="116541" y="178616"/>
                  </a:lnTo>
                  <a:lnTo>
                    <a:pt x="116282" y="200562"/>
                  </a:lnTo>
                  <a:lnTo>
                    <a:pt x="117240" y="208081"/>
                  </a:lnTo>
                  <a:lnTo>
                    <a:pt x="118871" y="216070"/>
                  </a:lnTo>
                  <a:lnTo>
                    <a:pt x="120951" y="224373"/>
                  </a:lnTo>
                  <a:lnTo>
                    <a:pt x="122339" y="231892"/>
                  </a:lnTo>
                  <a:lnTo>
                    <a:pt x="123879" y="245539"/>
                  </a:lnTo>
                  <a:lnTo>
                    <a:pt x="124290" y="252948"/>
                  </a:lnTo>
                  <a:lnTo>
                    <a:pt x="124747" y="269118"/>
                  </a:lnTo>
                  <a:lnTo>
                    <a:pt x="125080" y="309035"/>
                  </a:lnTo>
                  <a:lnTo>
                    <a:pt x="122449" y="321165"/>
                  </a:lnTo>
                  <a:lnTo>
                    <a:pt x="118963" y="333172"/>
                  </a:lnTo>
                  <a:lnTo>
                    <a:pt x="117413" y="345122"/>
                  </a:lnTo>
                  <a:lnTo>
                    <a:pt x="114076" y="354402"/>
                  </a:lnTo>
                  <a:lnTo>
                    <a:pt x="111796" y="358266"/>
                  </a:lnTo>
                  <a:lnTo>
                    <a:pt x="109262" y="367851"/>
                  </a:lnTo>
                  <a:lnTo>
                    <a:pt x="107142" y="378725"/>
                  </a:lnTo>
                  <a:lnTo>
                    <a:pt x="105186" y="384403"/>
                  </a:lnTo>
                  <a:lnTo>
                    <a:pt x="102889" y="390173"/>
                  </a:lnTo>
                  <a:lnTo>
                    <a:pt x="100364" y="395012"/>
                  </a:lnTo>
                  <a:lnTo>
                    <a:pt x="97688" y="399230"/>
                  </a:lnTo>
                  <a:lnTo>
                    <a:pt x="94911" y="403034"/>
                  </a:lnTo>
                  <a:lnTo>
                    <a:pt x="92066" y="406562"/>
                  </a:lnTo>
                  <a:lnTo>
                    <a:pt x="89175" y="409906"/>
                  </a:lnTo>
                  <a:lnTo>
                    <a:pt x="86256" y="413128"/>
                  </a:lnTo>
                  <a:lnTo>
                    <a:pt x="80364" y="419354"/>
                  </a:lnTo>
                  <a:lnTo>
                    <a:pt x="77401" y="422403"/>
                  </a:lnTo>
                  <a:lnTo>
                    <a:pt x="73441" y="425428"/>
                  </a:lnTo>
                  <a:lnTo>
                    <a:pt x="68812" y="428437"/>
                  </a:lnTo>
                  <a:lnTo>
                    <a:pt x="63742" y="431435"/>
                  </a:lnTo>
                  <a:lnTo>
                    <a:pt x="59368" y="433434"/>
                  </a:lnTo>
                  <a:lnTo>
                    <a:pt x="55458" y="434766"/>
                  </a:lnTo>
                  <a:lnTo>
                    <a:pt x="51858" y="435654"/>
                  </a:lnTo>
                  <a:lnTo>
                    <a:pt x="48466" y="436247"/>
                  </a:lnTo>
                  <a:lnTo>
                    <a:pt x="45211" y="436642"/>
                  </a:lnTo>
                  <a:lnTo>
                    <a:pt x="42047" y="436905"/>
                  </a:lnTo>
                  <a:lnTo>
                    <a:pt x="37953" y="438072"/>
                  </a:lnTo>
                  <a:lnTo>
                    <a:pt x="33235" y="439843"/>
                  </a:lnTo>
                  <a:lnTo>
                    <a:pt x="17843" y="4463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1"/>
            <p:cNvSpPr/>
            <p:nvPr/>
          </p:nvSpPr>
          <p:spPr>
            <a:xfrm>
              <a:off x="7566611" y="2768235"/>
              <a:ext cx="107271" cy="151774"/>
            </a:xfrm>
            <a:custGeom>
              <a:avLst/>
              <a:gdLst/>
              <a:ahLst/>
              <a:cxnLst/>
              <a:rect l="0" t="0" r="0" b="0"/>
              <a:pathLst>
                <a:path w="107271" h="151774">
                  <a:moveTo>
                    <a:pt x="0" y="8898"/>
                  </a:moveTo>
                  <a:lnTo>
                    <a:pt x="0" y="4157"/>
                  </a:lnTo>
                  <a:lnTo>
                    <a:pt x="993" y="2761"/>
                  </a:lnTo>
                  <a:lnTo>
                    <a:pt x="2649" y="1830"/>
                  </a:lnTo>
                  <a:lnTo>
                    <a:pt x="4745" y="1209"/>
                  </a:lnTo>
                  <a:lnTo>
                    <a:pt x="7136" y="795"/>
                  </a:lnTo>
                  <a:lnTo>
                    <a:pt x="9724" y="520"/>
                  </a:lnTo>
                  <a:lnTo>
                    <a:pt x="12442" y="335"/>
                  </a:lnTo>
                  <a:lnTo>
                    <a:pt x="15247" y="213"/>
                  </a:lnTo>
                  <a:lnTo>
                    <a:pt x="21013" y="77"/>
                  </a:lnTo>
                  <a:lnTo>
                    <a:pt x="29843" y="0"/>
                  </a:lnTo>
                  <a:lnTo>
                    <a:pt x="32808" y="982"/>
                  </a:lnTo>
                  <a:lnTo>
                    <a:pt x="35776" y="2628"/>
                  </a:lnTo>
                  <a:lnTo>
                    <a:pt x="38749" y="4718"/>
                  </a:lnTo>
                  <a:lnTo>
                    <a:pt x="41725" y="6111"/>
                  </a:lnTo>
                  <a:lnTo>
                    <a:pt x="44701" y="7040"/>
                  </a:lnTo>
                  <a:lnTo>
                    <a:pt x="47679" y="7659"/>
                  </a:lnTo>
                  <a:lnTo>
                    <a:pt x="50658" y="9064"/>
                  </a:lnTo>
                  <a:lnTo>
                    <a:pt x="53637" y="10993"/>
                  </a:lnTo>
                  <a:lnTo>
                    <a:pt x="56615" y="13271"/>
                  </a:lnTo>
                  <a:lnTo>
                    <a:pt x="59595" y="14790"/>
                  </a:lnTo>
                  <a:lnTo>
                    <a:pt x="62574" y="15802"/>
                  </a:lnTo>
                  <a:lnTo>
                    <a:pt x="65554" y="16477"/>
                  </a:lnTo>
                  <a:lnTo>
                    <a:pt x="67540" y="17919"/>
                  </a:lnTo>
                  <a:lnTo>
                    <a:pt x="68865" y="19873"/>
                  </a:lnTo>
                  <a:lnTo>
                    <a:pt x="69747" y="22168"/>
                  </a:lnTo>
                  <a:lnTo>
                    <a:pt x="71329" y="24690"/>
                  </a:lnTo>
                  <a:lnTo>
                    <a:pt x="73376" y="27363"/>
                  </a:lnTo>
                  <a:lnTo>
                    <a:pt x="75736" y="30138"/>
                  </a:lnTo>
                  <a:lnTo>
                    <a:pt x="77307" y="32980"/>
                  </a:lnTo>
                  <a:lnTo>
                    <a:pt x="78355" y="35866"/>
                  </a:lnTo>
                  <a:lnTo>
                    <a:pt x="79054" y="38783"/>
                  </a:lnTo>
                  <a:lnTo>
                    <a:pt x="78527" y="41720"/>
                  </a:lnTo>
                  <a:lnTo>
                    <a:pt x="77182" y="44670"/>
                  </a:lnTo>
                  <a:lnTo>
                    <a:pt x="75293" y="47628"/>
                  </a:lnTo>
                  <a:lnTo>
                    <a:pt x="74032" y="50593"/>
                  </a:lnTo>
                  <a:lnTo>
                    <a:pt x="73193" y="53562"/>
                  </a:lnTo>
                  <a:lnTo>
                    <a:pt x="72633" y="56533"/>
                  </a:lnTo>
                  <a:lnTo>
                    <a:pt x="71266" y="59506"/>
                  </a:lnTo>
                  <a:lnTo>
                    <a:pt x="69363" y="62480"/>
                  </a:lnTo>
                  <a:lnTo>
                    <a:pt x="67099" y="65455"/>
                  </a:lnTo>
                  <a:lnTo>
                    <a:pt x="64598" y="68431"/>
                  </a:lnTo>
                  <a:lnTo>
                    <a:pt x="61936" y="71407"/>
                  </a:lnTo>
                  <a:lnTo>
                    <a:pt x="59170" y="74383"/>
                  </a:lnTo>
                  <a:lnTo>
                    <a:pt x="56332" y="76367"/>
                  </a:lnTo>
                  <a:lnTo>
                    <a:pt x="53446" y="77690"/>
                  </a:lnTo>
                  <a:lnTo>
                    <a:pt x="50529" y="78572"/>
                  </a:lnTo>
                  <a:lnTo>
                    <a:pt x="47591" y="80151"/>
                  </a:lnTo>
                  <a:lnTo>
                    <a:pt x="44640" y="82197"/>
                  </a:lnTo>
                  <a:lnTo>
                    <a:pt x="41679" y="84553"/>
                  </a:lnTo>
                  <a:lnTo>
                    <a:pt x="38711" y="87116"/>
                  </a:lnTo>
                  <a:lnTo>
                    <a:pt x="35740" y="89817"/>
                  </a:lnTo>
                  <a:lnTo>
                    <a:pt x="29789" y="95463"/>
                  </a:lnTo>
                  <a:lnTo>
                    <a:pt x="23834" y="101280"/>
                  </a:lnTo>
                  <a:lnTo>
                    <a:pt x="21849" y="104220"/>
                  </a:lnTo>
                  <a:lnTo>
                    <a:pt x="20526" y="107173"/>
                  </a:lnTo>
                  <a:lnTo>
                    <a:pt x="18401" y="114300"/>
                  </a:lnTo>
                  <a:lnTo>
                    <a:pt x="15462" y="117920"/>
                  </a:lnTo>
                  <a:lnTo>
                    <a:pt x="10228" y="123588"/>
                  </a:lnTo>
                  <a:lnTo>
                    <a:pt x="10792" y="125046"/>
                  </a:lnTo>
                  <a:lnTo>
                    <a:pt x="14066" y="129311"/>
                  </a:lnTo>
                  <a:lnTo>
                    <a:pt x="16748" y="132550"/>
                  </a:lnTo>
                  <a:lnTo>
                    <a:pt x="20025" y="135953"/>
                  </a:lnTo>
                  <a:lnTo>
                    <a:pt x="25476" y="141482"/>
                  </a:lnTo>
                  <a:lnTo>
                    <a:pt x="27909" y="142928"/>
                  </a:lnTo>
                  <a:lnTo>
                    <a:pt x="31518" y="144884"/>
                  </a:lnTo>
                  <a:lnTo>
                    <a:pt x="35911" y="147180"/>
                  </a:lnTo>
                  <a:lnTo>
                    <a:pt x="39832" y="148711"/>
                  </a:lnTo>
                  <a:lnTo>
                    <a:pt x="43440" y="149732"/>
                  </a:lnTo>
                  <a:lnTo>
                    <a:pt x="46839" y="150412"/>
                  </a:lnTo>
                  <a:lnTo>
                    <a:pt x="51090" y="150865"/>
                  </a:lnTo>
                  <a:lnTo>
                    <a:pt x="55911" y="151168"/>
                  </a:lnTo>
                  <a:lnTo>
                    <a:pt x="65572" y="151504"/>
                  </a:lnTo>
                  <a:lnTo>
                    <a:pt x="73176" y="151653"/>
                  </a:lnTo>
                  <a:lnTo>
                    <a:pt x="107270" y="1517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2"/>
            <p:cNvSpPr/>
            <p:nvPr/>
          </p:nvSpPr>
          <p:spPr>
            <a:xfrm>
              <a:off x="7664941" y="2678906"/>
              <a:ext cx="169845" cy="26790"/>
            </a:xfrm>
            <a:custGeom>
              <a:avLst/>
              <a:gdLst/>
              <a:ahLst/>
              <a:cxnLst/>
              <a:rect l="0" t="0" r="0" b="0"/>
              <a:pathLst>
                <a:path w="169845" h="26790">
                  <a:moveTo>
                    <a:pt x="0" y="26789"/>
                  </a:moveTo>
                  <a:lnTo>
                    <a:pt x="7696" y="19100"/>
                  </a:lnTo>
                  <a:lnTo>
                    <a:pt x="11036" y="18411"/>
                  </a:lnTo>
                  <a:lnTo>
                    <a:pt x="13317" y="18227"/>
                  </a:lnTo>
                  <a:lnTo>
                    <a:pt x="16824" y="18104"/>
                  </a:lnTo>
                  <a:lnTo>
                    <a:pt x="34076" y="17908"/>
                  </a:lnTo>
                  <a:lnTo>
                    <a:pt x="52089" y="17869"/>
                  </a:lnTo>
                  <a:lnTo>
                    <a:pt x="57570" y="16873"/>
                  </a:lnTo>
                  <a:lnTo>
                    <a:pt x="63212" y="15218"/>
                  </a:lnTo>
                  <a:lnTo>
                    <a:pt x="68958" y="13121"/>
                  </a:lnTo>
                  <a:lnTo>
                    <a:pt x="74776" y="11724"/>
                  </a:lnTo>
                  <a:lnTo>
                    <a:pt x="80641" y="10793"/>
                  </a:lnTo>
                  <a:lnTo>
                    <a:pt x="86537" y="10172"/>
                  </a:lnTo>
                  <a:lnTo>
                    <a:pt x="92456" y="9758"/>
                  </a:lnTo>
                  <a:lnTo>
                    <a:pt x="98386" y="9482"/>
                  </a:lnTo>
                  <a:lnTo>
                    <a:pt x="110275" y="9175"/>
                  </a:lnTo>
                  <a:lnTo>
                    <a:pt x="122180" y="9039"/>
                  </a:lnTo>
                  <a:lnTo>
                    <a:pt x="130122" y="8010"/>
                  </a:lnTo>
                  <a:lnTo>
                    <a:pt x="139389" y="6332"/>
                  </a:lnTo>
                  <a:lnTo>
                    <a:pt x="16984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3"/>
            <p:cNvSpPr/>
            <p:nvPr/>
          </p:nvSpPr>
          <p:spPr>
            <a:xfrm>
              <a:off x="7825846" y="2580679"/>
              <a:ext cx="205597" cy="410622"/>
            </a:xfrm>
            <a:custGeom>
              <a:avLst/>
              <a:gdLst/>
              <a:ahLst/>
              <a:cxnLst/>
              <a:rect l="0" t="0" r="0" b="0"/>
              <a:pathLst>
                <a:path w="205597" h="410622">
                  <a:moveTo>
                    <a:pt x="98330" y="0"/>
                  </a:moveTo>
                  <a:lnTo>
                    <a:pt x="93585" y="0"/>
                  </a:lnTo>
                  <a:lnTo>
                    <a:pt x="92186" y="992"/>
                  </a:lnTo>
                  <a:lnTo>
                    <a:pt x="91254" y="2646"/>
                  </a:lnTo>
                  <a:lnTo>
                    <a:pt x="90218" y="7129"/>
                  </a:lnTo>
                  <a:lnTo>
                    <a:pt x="89759" y="12429"/>
                  </a:lnTo>
                  <a:lnTo>
                    <a:pt x="88643" y="15231"/>
                  </a:lnTo>
                  <a:lnTo>
                    <a:pt x="84754" y="20991"/>
                  </a:lnTo>
                  <a:lnTo>
                    <a:pt x="82364" y="29504"/>
                  </a:lnTo>
                  <a:lnTo>
                    <a:pt x="80308" y="39902"/>
                  </a:lnTo>
                  <a:lnTo>
                    <a:pt x="76084" y="51138"/>
                  </a:lnTo>
                  <a:lnTo>
                    <a:pt x="72867" y="63879"/>
                  </a:lnTo>
                  <a:lnTo>
                    <a:pt x="72114" y="73370"/>
                  </a:lnTo>
                  <a:lnTo>
                    <a:pt x="71914" y="78679"/>
                  </a:lnTo>
                  <a:lnTo>
                    <a:pt x="69041" y="89870"/>
                  </a:lnTo>
                  <a:lnTo>
                    <a:pt x="65449" y="100466"/>
                  </a:lnTo>
                  <a:lnTo>
                    <a:pt x="63425" y="113001"/>
                  </a:lnTo>
                  <a:lnTo>
                    <a:pt x="62952" y="123314"/>
                  </a:lnTo>
                  <a:lnTo>
                    <a:pt x="62685" y="135536"/>
                  </a:lnTo>
                  <a:lnTo>
                    <a:pt x="62607" y="150182"/>
                  </a:lnTo>
                  <a:lnTo>
                    <a:pt x="63589" y="154692"/>
                  </a:lnTo>
                  <a:lnTo>
                    <a:pt x="68724" y="165779"/>
                  </a:lnTo>
                  <a:lnTo>
                    <a:pt x="70273" y="172237"/>
                  </a:lnTo>
                  <a:lnTo>
                    <a:pt x="71680" y="174356"/>
                  </a:lnTo>
                  <a:lnTo>
                    <a:pt x="73610" y="175769"/>
                  </a:lnTo>
                  <a:lnTo>
                    <a:pt x="75891" y="176710"/>
                  </a:lnTo>
                  <a:lnTo>
                    <a:pt x="81073" y="180403"/>
                  </a:lnTo>
                  <a:lnTo>
                    <a:pt x="83846" y="182776"/>
                  </a:lnTo>
                  <a:lnTo>
                    <a:pt x="86688" y="184359"/>
                  </a:lnTo>
                  <a:lnTo>
                    <a:pt x="92493" y="186117"/>
                  </a:lnTo>
                  <a:lnTo>
                    <a:pt x="98385" y="186899"/>
                  </a:lnTo>
                  <a:lnTo>
                    <a:pt x="104313" y="187246"/>
                  </a:lnTo>
                  <a:lnTo>
                    <a:pt x="110259" y="187400"/>
                  </a:lnTo>
                  <a:lnTo>
                    <a:pt x="128128" y="187513"/>
                  </a:lnTo>
                  <a:lnTo>
                    <a:pt x="131107" y="186524"/>
                  </a:lnTo>
                  <a:lnTo>
                    <a:pt x="137067" y="182780"/>
                  </a:lnTo>
                  <a:lnTo>
                    <a:pt x="143025" y="177809"/>
                  </a:lnTo>
                  <a:lnTo>
                    <a:pt x="148985" y="172292"/>
                  </a:lnTo>
                  <a:lnTo>
                    <a:pt x="160903" y="160666"/>
                  </a:lnTo>
                  <a:lnTo>
                    <a:pt x="166863" y="153759"/>
                  </a:lnTo>
                  <a:lnTo>
                    <a:pt x="172822" y="144074"/>
                  </a:lnTo>
                  <a:lnTo>
                    <a:pt x="178782" y="135801"/>
                  </a:lnTo>
                  <a:lnTo>
                    <a:pt x="184741" y="127825"/>
                  </a:lnTo>
                  <a:lnTo>
                    <a:pt x="190701" y="117665"/>
                  </a:lnTo>
                  <a:lnTo>
                    <a:pt x="194012" y="106535"/>
                  </a:lnTo>
                  <a:lnTo>
                    <a:pt x="194894" y="100789"/>
                  </a:lnTo>
                  <a:lnTo>
                    <a:pt x="198524" y="91759"/>
                  </a:lnTo>
                  <a:lnTo>
                    <a:pt x="200882" y="87962"/>
                  </a:lnTo>
                  <a:lnTo>
                    <a:pt x="203503" y="78451"/>
                  </a:lnTo>
                  <a:lnTo>
                    <a:pt x="204667" y="67609"/>
                  </a:lnTo>
                  <a:lnTo>
                    <a:pt x="205185" y="56176"/>
                  </a:lnTo>
                  <a:lnTo>
                    <a:pt x="205476" y="43324"/>
                  </a:lnTo>
                  <a:lnTo>
                    <a:pt x="205596" y="14926"/>
                  </a:lnTo>
                  <a:lnTo>
                    <a:pt x="204604" y="12927"/>
                  </a:lnTo>
                  <a:lnTo>
                    <a:pt x="202949" y="11595"/>
                  </a:lnTo>
                  <a:lnTo>
                    <a:pt x="197902" y="9456"/>
                  </a:lnTo>
                  <a:lnTo>
                    <a:pt x="197489" y="8288"/>
                  </a:lnTo>
                  <a:lnTo>
                    <a:pt x="197027" y="4345"/>
                  </a:lnTo>
                  <a:lnTo>
                    <a:pt x="195913" y="3889"/>
                  </a:lnTo>
                  <a:lnTo>
                    <a:pt x="194175" y="4577"/>
                  </a:lnTo>
                  <a:lnTo>
                    <a:pt x="188996" y="8070"/>
                  </a:lnTo>
                  <a:lnTo>
                    <a:pt x="183353" y="13415"/>
                  </a:lnTo>
                  <a:lnTo>
                    <a:pt x="181830" y="15889"/>
                  </a:lnTo>
                  <a:lnTo>
                    <a:pt x="178692" y="24111"/>
                  </a:lnTo>
                  <a:lnTo>
                    <a:pt x="174438" y="29898"/>
                  </a:lnTo>
                  <a:lnTo>
                    <a:pt x="172906" y="33823"/>
                  </a:lnTo>
                  <a:lnTo>
                    <a:pt x="171204" y="43475"/>
                  </a:lnTo>
                  <a:lnTo>
                    <a:pt x="170448" y="54380"/>
                  </a:lnTo>
                  <a:lnTo>
                    <a:pt x="170247" y="60066"/>
                  </a:lnTo>
                  <a:lnTo>
                    <a:pt x="167373" y="71675"/>
                  </a:lnTo>
                  <a:lnTo>
                    <a:pt x="163779" y="84442"/>
                  </a:lnTo>
                  <a:lnTo>
                    <a:pt x="162821" y="92013"/>
                  </a:lnTo>
                  <a:lnTo>
                    <a:pt x="162182" y="100038"/>
                  </a:lnTo>
                  <a:lnTo>
                    <a:pt x="161757" y="107371"/>
                  </a:lnTo>
                  <a:lnTo>
                    <a:pt x="161282" y="120812"/>
                  </a:lnTo>
                  <a:lnTo>
                    <a:pt x="162150" y="128166"/>
                  </a:lnTo>
                  <a:lnTo>
                    <a:pt x="163720" y="136046"/>
                  </a:lnTo>
                  <a:lnTo>
                    <a:pt x="165761" y="144275"/>
                  </a:lnTo>
                  <a:lnTo>
                    <a:pt x="167122" y="152739"/>
                  </a:lnTo>
                  <a:lnTo>
                    <a:pt x="168029" y="161357"/>
                  </a:lnTo>
                  <a:lnTo>
                    <a:pt x="168634" y="170079"/>
                  </a:lnTo>
                  <a:lnTo>
                    <a:pt x="169037" y="178871"/>
                  </a:lnTo>
                  <a:lnTo>
                    <a:pt x="169484" y="196576"/>
                  </a:lnTo>
                  <a:lnTo>
                    <a:pt x="170597" y="204473"/>
                  </a:lnTo>
                  <a:lnTo>
                    <a:pt x="172332" y="211722"/>
                  </a:lnTo>
                  <a:lnTo>
                    <a:pt x="174482" y="218538"/>
                  </a:lnTo>
                  <a:lnTo>
                    <a:pt x="175915" y="226060"/>
                  </a:lnTo>
                  <a:lnTo>
                    <a:pt x="176871" y="234050"/>
                  </a:lnTo>
                  <a:lnTo>
                    <a:pt x="177508" y="242354"/>
                  </a:lnTo>
                  <a:lnTo>
                    <a:pt x="177932" y="250866"/>
                  </a:lnTo>
                  <a:lnTo>
                    <a:pt x="178404" y="268262"/>
                  </a:lnTo>
                  <a:lnTo>
                    <a:pt x="178749" y="309073"/>
                  </a:lnTo>
                  <a:lnTo>
                    <a:pt x="178780" y="340498"/>
                  </a:lnTo>
                  <a:lnTo>
                    <a:pt x="176132" y="350101"/>
                  </a:lnTo>
                  <a:lnTo>
                    <a:pt x="172637" y="359991"/>
                  </a:lnTo>
                  <a:lnTo>
                    <a:pt x="171086" y="367694"/>
                  </a:lnTo>
                  <a:lnTo>
                    <a:pt x="167745" y="374425"/>
                  </a:lnTo>
                  <a:lnTo>
                    <a:pt x="162951" y="380724"/>
                  </a:lnTo>
                  <a:lnTo>
                    <a:pt x="157510" y="386831"/>
                  </a:lnTo>
                  <a:lnTo>
                    <a:pt x="154669" y="388856"/>
                  </a:lnTo>
                  <a:lnTo>
                    <a:pt x="148861" y="391107"/>
                  </a:lnTo>
                  <a:lnTo>
                    <a:pt x="144930" y="392699"/>
                  </a:lnTo>
                  <a:lnTo>
                    <a:pt x="140322" y="394752"/>
                  </a:lnTo>
                  <a:lnTo>
                    <a:pt x="135264" y="397114"/>
                  </a:lnTo>
                  <a:lnTo>
                    <a:pt x="130898" y="399680"/>
                  </a:lnTo>
                  <a:lnTo>
                    <a:pt x="126995" y="402383"/>
                  </a:lnTo>
                  <a:lnTo>
                    <a:pt x="123399" y="405178"/>
                  </a:lnTo>
                  <a:lnTo>
                    <a:pt x="119016" y="407040"/>
                  </a:lnTo>
                  <a:lnTo>
                    <a:pt x="114108" y="408282"/>
                  </a:lnTo>
                  <a:lnTo>
                    <a:pt x="108848" y="409110"/>
                  </a:lnTo>
                  <a:lnTo>
                    <a:pt x="103356" y="409662"/>
                  </a:lnTo>
                  <a:lnTo>
                    <a:pt x="97707" y="410030"/>
                  </a:lnTo>
                  <a:lnTo>
                    <a:pt x="91955" y="410276"/>
                  </a:lnTo>
                  <a:lnTo>
                    <a:pt x="80268" y="410548"/>
                  </a:lnTo>
                  <a:lnTo>
                    <a:pt x="74370" y="410621"/>
                  </a:lnTo>
                  <a:lnTo>
                    <a:pt x="69444" y="409677"/>
                  </a:lnTo>
                  <a:lnTo>
                    <a:pt x="65168" y="408056"/>
                  </a:lnTo>
                  <a:lnTo>
                    <a:pt x="61323" y="405983"/>
                  </a:lnTo>
                  <a:lnTo>
                    <a:pt x="56774" y="404601"/>
                  </a:lnTo>
                  <a:lnTo>
                    <a:pt x="51755" y="403679"/>
                  </a:lnTo>
                  <a:lnTo>
                    <a:pt x="46422" y="403065"/>
                  </a:lnTo>
                  <a:lnTo>
                    <a:pt x="38894" y="400671"/>
                  </a:lnTo>
                  <a:lnTo>
                    <a:pt x="29902" y="397091"/>
                  </a:lnTo>
                  <a:lnTo>
                    <a:pt x="0" y="3839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4"/>
            <p:cNvSpPr/>
            <p:nvPr/>
          </p:nvSpPr>
          <p:spPr>
            <a:xfrm>
              <a:off x="8094019" y="2759273"/>
              <a:ext cx="8941" cy="116087"/>
            </a:xfrm>
            <a:custGeom>
              <a:avLst/>
              <a:gdLst/>
              <a:ahLst/>
              <a:cxnLst/>
              <a:rect l="0" t="0" r="0" b="0"/>
              <a:pathLst>
                <a:path w="8941" h="116087">
                  <a:moveTo>
                    <a:pt x="0" y="0"/>
                  </a:moveTo>
                  <a:lnTo>
                    <a:pt x="0" y="20991"/>
                  </a:lnTo>
                  <a:lnTo>
                    <a:pt x="994" y="24908"/>
                  </a:lnTo>
                  <a:lnTo>
                    <a:pt x="2650" y="29504"/>
                  </a:lnTo>
                  <a:lnTo>
                    <a:pt x="4747" y="34552"/>
                  </a:lnTo>
                  <a:lnTo>
                    <a:pt x="6144" y="38910"/>
                  </a:lnTo>
                  <a:lnTo>
                    <a:pt x="7076" y="42807"/>
                  </a:lnTo>
                  <a:lnTo>
                    <a:pt x="7698" y="46397"/>
                  </a:lnTo>
                  <a:lnTo>
                    <a:pt x="8112" y="50775"/>
                  </a:lnTo>
                  <a:lnTo>
                    <a:pt x="8388" y="55678"/>
                  </a:lnTo>
                  <a:lnTo>
                    <a:pt x="8694" y="65426"/>
                  </a:lnTo>
                  <a:lnTo>
                    <a:pt x="8891" y="79768"/>
                  </a:lnTo>
                  <a:lnTo>
                    <a:pt x="8940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5"/>
            <p:cNvSpPr/>
            <p:nvPr/>
          </p:nvSpPr>
          <p:spPr>
            <a:xfrm>
              <a:off x="8111897" y="2403327"/>
              <a:ext cx="141594" cy="472033"/>
            </a:xfrm>
            <a:custGeom>
              <a:avLst/>
              <a:gdLst/>
              <a:ahLst/>
              <a:cxnLst/>
              <a:rect l="0" t="0" r="0" b="0"/>
              <a:pathLst>
                <a:path w="141594" h="472033">
                  <a:moveTo>
                    <a:pt x="0" y="7688"/>
                  </a:moveTo>
                  <a:lnTo>
                    <a:pt x="0" y="2948"/>
                  </a:lnTo>
                  <a:lnTo>
                    <a:pt x="994" y="1551"/>
                  </a:lnTo>
                  <a:lnTo>
                    <a:pt x="2650" y="620"/>
                  </a:lnTo>
                  <a:lnTo>
                    <a:pt x="4746" y="0"/>
                  </a:lnTo>
                  <a:lnTo>
                    <a:pt x="7137" y="578"/>
                  </a:lnTo>
                  <a:lnTo>
                    <a:pt x="9724" y="1956"/>
                  </a:lnTo>
                  <a:lnTo>
                    <a:pt x="16268" y="6556"/>
                  </a:lnTo>
                  <a:lnTo>
                    <a:pt x="18792" y="7926"/>
                  </a:lnTo>
                  <a:lnTo>
                    <a:pt x="26893" y="12093"/>
                  </a:lnTo>
                  <a:lnTo>
                    <a:pt x="30841" y="15586"/>
                  </a:lnTo>
                  <a:lnTo>
                    <a:pt x="34466" y="19898"/>
                  </a:lnTo>
                  <a:lnTo>
                    <a:pt x="37876" y="24758"/>
                  </a:lnTo>
                  <a:lnTo>
                    <a:pt x="42136" y="29982"/>
                  </a:lnTo>
                  <a:lnTo>
                    <a:pt x="46962" y="35449"/>
                  </a:lnTo>
                  <a:lnTo>
                    <a:pt x="57622" y="46816"/>
                  </a:lnTo>
                  <a:lnTo>
                    <a:pt x="68981" y="58482"/>
                  </a:lnTo>
                  <a:lnTo>
                    <a:pt x="74792" y="65363"/>
                  </a:lnTo>
                  <a:lnTo>
                    <a:pt x="80651" y="72927"/>
                  </a:lnTo>
                  <a:lnTo>
                    <a:pt x="86545" y="80946"/>
                  </a:lnTo>
                  <a:lnTo>
                    <a:pt x="91467" y="89269"/>
                  </a:lnTo>
                  <a:lnTo>
                    <a:pt x="95742" y="97794"/>
                  </a:lnTo>
                  <a:lnTo>
                    <a:pt x="99584" y="106454"/>
                  </a:lnTo>
                  <a:lnTo>
                    <a:pt x="104133" y="115204"/>
                  </a:lnTo>
                  <a:lnTo>
                    <a:pt x="109152" y="124014"/>
                  </a:lnTo>
                  <a:lnTo>
                    <a:pt x="114484" y="132864"/>
                  </a:lnTo>
                  <a:lnTo>
                    <a:pt x="119032" y="142732"/>
                  </a:lnTo>
                  <a:lnTo>
                    <a:pt x="123058" y="153280"/>
                  </a:lnTo>
                  <a:lnTo>
                    <a:pt x="126734" y="164281"/>
                  </a:lnTo>
                  <a:lnTo>
                    <a:pt x="129186" y="175583"/>
                  </a:lnTo>
                  <a:lnTo>
                    <a:pt x="130820" y="187087"/>
                  </a:lnTo>
                  <a:lnTo>
                    <a:pt x="131909" y="198725"/>
                  </a:lnTo>
                  <a:lnTo>
                    <a:pt x="133629" y="209460"/>
                  </a:lnTo>
                  <a:lnTo>
                    <a:pt x="135767" y="219593"/>
                  </a:lnTo>
                  <a:lnTo>
                    <a:pt x="138187" y="229325"/>
                  </a:lnTo>
                  <a:lnTo>
                    <a:pt x="139801" y="238790"/>
                  </a:lnTo>
                  <a:lnTo>
                    <a:pt x="140876" y="248076"/>
                  </a:lnTo>
                  <a:lnTo>
                    <a:pt x="141593" y="257244"/>
                  </a:lnTo>
                  <a:lnTo>
                    <a:pt x="141079" y="267324"/>
                  </a:lnTo>
                  <a:lnTo>
                    <a:pt x="139741" y="278013"/>
                  </a:lnTo>
                  <a:lnTo>
                    <a:pt x="137856" y="289108"/>
                  </a:lnTo>
                  <a:lnTo>
                    <a:pt x="136600" y="298489"/>
                  </a:lnTo>
                  <a:lnTo>
                    <a:pt x="135763" y="306727"/>
                  </a:lnTo>
                  <a:lnTo>
                    <a:pt x="135205" y="314204"/>
                  </a:lnTo>
                  <a:lnTo>
                    <a:pt x="133839" y="322165"/>
                  </a:lnTo>
                  <a:lnTo>
                    <a:pt x="131935" y="330448"/>
                  </a:lnTo>
                  <a:lnTo>
                    <a:pt x="129673" y="338948"/>
                  </a:lnTo>
                  <a:lnTo>
                    <a:pt x="127159" y="353683"/>
                  </a:lnTo>
                  <a:lnTo>
                    <a:pt x="125049" y="366846"/>
                  </a:lnTo>
                  <a:lnTo>
                    <a:pt x="120801" y="379311"/>
                  </a:lnTo>
                  <a:lnTo>
                    <a:pt x="118277" y="385413"/>
                  </a:lnTo>
                  <a:lnTo>
                    <a:pt x="115601" y="391466"/>
                  </a:lnTo>
                  <a:lnTo>
                    <a:pt x="109980" y="403483"/>
                  </a:lnTo>
                  <a:lnTo>
                    <a:pt x="104170" y="415438"/>
                  </a:lnTo>
                  <a:lnTo>
                    <a:pt x="101231" y="420412"/>
                  </a:lnTo>
                  <a:lnTo>
                    <a:pt x="98278" y="424720"/>
                  </a:lnTo>
                  <a:lnTo>
                    <a:pt x="95315" y="428584"/>
                  </a:lnTo>
                  <a:lnTo>
                    <a:pt x="92347" y="432153"/>
                  </a:lnTo>
                  <a:lnTo>
                    <a:pt x="89376" y="435524"/>
                  </a:lnTo>
                  <a:lnTo>
                    <a:pt x="83426" y="441915"/>
                  </a:lnTo>
                  <a:lnTo>
                    <a:pt x="71512" y="454103"/>
                  </a:lnTo>
                  <a:lnTo>
                    <a:pt x="68533" y="457103"/>
                  </a:lnTo>
                  <a:lnTo>
                    <a:pt x="65555" y="459103"/>
                  </a:lnTo>
                  <a:lnTo>
                    <a:pt x="62575" y="460436"/>
                  </a:lnTo>
                  <a:lnTo>
                    <a:pt x="59595" y="461324"/>
                  </a:lnTo>
                  <a:lnTo>
                    <a:pt x="26818" y="472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6"/>
            <p:cNvSpPr/>
            <p:nvPr/>
          </p:nvSpPr>
          <p:spPr>
            <a:xfrm>
              <a:off x="8281741" y="2411025"/>
              <a:ext cx="214541" cy="214304"/>
            </a:xfrm>
            <a:custGeom>
              <a:avLst/>
              <a:gdLst/>
              <a:ahLst/>
              <a:cxnLst/>
              <a:rect l="0" t="0" r="0" b="0"/>
              <a:pathLst>
                <a:path w="214541" h="214304">
                  <a:moveTo>
                    <a:pt x="0" y="8920"/>
                  </a:moveTo>
                  <a:lnTo>
                    <a:pt x="0" y="4179"/>
                  </a:lnTo>
                  <a:lnTo>
                    <a:pt x="994" y="2783"/>
                  </a:lnTo>
                  <a:lnTo>
                    <a:pt x="2650" y="1852"/>
                  </a:lnTo>
                  <a:lnTo>
                    <a:pt x="7137" y="818"/>
                  </a:lnTo>
                  <a:lnTo>
                    <a:pt x="12443" y="358"/>
                  </a:lnTo>
                  <a:lnTo>
                    <a:pt x="18112" y="154"/>
                  </a:lnTo>
                  <a:lnTo>
                    <a:pt x="29843" y="22"/>
                  </a:lnTo>
                  <a:lnTo>
                    <a:pt x="43495" y="0"/>
                  </a:lnTo>
                  <a:lnTo>
                    <a:pt x="47869" y="989"/>
                  </a:lnTo>
                  <a:lnTo>
                    <a:pt x="51779" y="2640"/>
                  </a:lnTo>
                  <a:lnTo>
                    <a:pt x="55377" y="4733"/>
                  </a:lnTo>
                  <a:lnTo>
                    <a:pt x="59763" y="6129"/>
                  </a:lnTo>
                  <a:lnTo>
                    <a:pt x="64672" y="7059"/>
                  </a:lnTo>
                  <a:lnTo>
                    <a:pt x="69933" y="7680"/>
                  </a:lnTo>
                  <a:lnTo>
                    <a:pt x="75425" y="10077"/>
                  </a:lnTo>
                  <a:lnTo>
                    <a:pt x="81074" y="13660"/>
                  </a:lnTo>
                  <a:lnTo>
                    <a:pt x="86827" y="18033"/>
                  </a:lnTo>
                  <a:lnTo>
                    <a:pt x="91655" y="21941"/>
                  </a:lnTo>
                  <a:lnTo>
                    <a:pt x="95867" y="25538"/>
                  </a:lnTo>
                  <a:lnTo>
                    <a:pt x="99668" y="28928"/>
                  </a:lnTo>
                  <a:lnTo>
                    <a:pt x="103196" y="33173"/>
                  </a:lnTo>
                  <a:lnTo>
                    <a:pt x="106540" y="37987"/>
                  </a:lnTo>
                  <a:lnTo>
                    <a:pt x="109763" y="43181"/>
                  </a:lnTo>
                  <a:lnTo>
                    <a:pt x="112905" y="47635"/>
                  </a:lnTo>
                  <a:lnTo>
                    <a:pt x="115993" y="51598"/>
                  </a:lnTo>
                  <a:lnTo>
                    <a:pt x="119044" y="55231"/>
                  </a:lnTo>
                  <a:lnTo>
                    <a:pt x="121080" y="59638"/>
                  </a:lnTo>
                  <a:lnTo>
                    <a:pt x="122435" y="64560"/>
                  </a:lnTo>
                  <a:lnTo>
                    <a:pt x="123340" y="69826"/>
                  </a:lnTo>
                  <a:lnTo>
                    <a:pt x="123942" y="74328"/>
                  </a:lnTo>
                  <a:lnTo>
                    <a:pt x="124345" y="78322"/>
                  </a:lnTo>
                  <a:lnTo>
                    <a:pt x="124612" y="81977"/>
                  </a:lnTo>
                  <a:lnTo>
                    <a:pt x="124791" y="86398"/>
                  </a:lnTo>
                  <a:lnTo>
                    <a:pt x="124989" y="96602"/>
                  </a:lnTo>
                  <a:lnTo>
                    <a:pt x="124049" y="101109"/>
                  </a:lnTo>
                  <a:lnTo>
                    <a:pt x="122428" y="105106"/>
                  </a:lnTo>
                  <a:lnTo>
                    <a:pt x="120356" y="108763"/>
                  </a:lnTo>
                  <a:lnTo>
                    <a:pt x="117981" y="112193"/>
                  </a:lnTo>
                  <a:lnTo>
                    <a:pt x="112693" y="118650"/>
                  </a:lnTo>
                  <a:lnTo>
                    <a:pt x="110885" y="121760"/>
                  </a:lnTo>
                  <a:lnTo>
                    <a:pt x="108877" y="127863"/>
                  </a:lnTo>
                  <a:lnTo>
                    <a:pt x="107347" y="129887"/>
                  </a:lnTo>
                  <a:lnTo>
                    <a:pt x="105335" y="131236"/>
                  </a:lnTo>
                  <a:lnTo>
                    <a:pt x="103000" y="132136"/>
                  </a:lnTo>
                  <a:lnTo>
                    <a:pt x="97758" y="135781"/>
                  </a:lnTo>
                  <a:lnTo>
                    <a:pt x="91044" y="141466"/>
                  </a:lnTo>
                  <a:lnTo>
                    <a:pt x="85136" y="147191"/>
                  </a:lnTo>
                  <a:lnTo>
                    <a:pt x="80864" y="151391"/>
                  </a:lnTo>
                  <a:lnTo>
                    <a:pt x="80534" y="157852"/>
                  </a:lnTo>
                  <a:lnTo>
                    <a:pt x="80464" y="160346"/>
                  </a:lnTo>
                  <a:lnTo>
                    <a:pt x="85202" y="165353"/>
                  </a:lnTo>
                  <a:lnTo>
                    <a:pt x="92897" y="173120"/>
                  </a:lnTo>
                  <a:lnTo>
                    <a:pt x="96694" y="174941"/>
                  </a:lnTo>
                  <a:lnTo>
                    <a:pt x="101213" y="176156"/>
                  </a:lnTo>
                  <a:lnTo>
                    <a:pt x="106212" y="176965"/>
                  </a:lnTo>
                  <a:lnTo>
                    <a:pt x="111531" y="178497"/>
                  </a:lnTo>
                  <a:lnTo>
                    <a:pt x="117063" y="180510"/>
                  </a:lnTo>
                  <a:lnTo>
                    <a:pt x="122738" y="182845"/>
                  </a:lnTo>
                  <a:lnTo>
                    <a:pt x="127514" y="185393"/>
                  </a:lnTo>
                  <a:lnTo>
                    <a:pt x="131692" y="188084"/>
                  </a:lnTo>
                  <a:lnTo>
                    <a:pt x="135470" y="190871"/>
                  </a:lnTo>
                  <a:lnTo>
                    <a:pt x="139976" y="192728"/>
                  </a:lnTo>
                  <a:lnTo>
                    <a:pt x="144967" y="193966"/>
                  </a:lnTo>
                  <a:lnTo>
                    <a:pt x="150279" y="194792"/>
                  </a:lnTo>
                  <a:lnTo>
                    <a:pt x="155808" y="196335"/>
                  </a:lnTo>
                  <a:lnTo>
                    <a:pt x="161479" y="198355"/>
                  </a:lnTo>
                  <a:lnTo>
                    <a:pt x="167247" y="200695"/>
                  </a:lnTo>
                  <a:lnTo>
                    <a:pt x="172086" y="203247"/>
                  </a:lnTo>
                  <a:lnTo>
                    <a:pt x="176305" y="205940"/>
                  </a:lnTo>
                  <a:lnTo>
                    <a:pt x="180111" y="208727"/>
                  </a:lnTo>
                  <a:lnTo>
                    <a:pt x="185628" y="210586"/>
                  </a:lnTo>
                  <a:lnTo>
                    <a:pt x="192285" y="211825"/>
                  </a:lnTo>
                  <a:lnTo>
                    <a:pt x="214540" y="21430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7"/>
            <p:cNvSpPr/>
            <p:nvPr/>
          </p:nvSpPr>
          <p:spPr>
            <a:xfrm>
              <a:off x="5251374" y="3219195"/>
              <a:ext cx="2806511" cy="647323"/>
            </a:xfrm>
            <a:custGeom>
              <a:avLst/>
              <a:gdLst/>
              <a:ahLst/>
              <a:cxnLst/>
              <a:rect l="0" t="0" r="0" b="0"/>
              <a:pathLst>
                <a:path w="2806511" h="647323">
                  <a:moveTo>
                    <a:pt x="0" y="290172"/>
                  </a:moveTo>
                  <a:lnTo>
                    <a:pt x="4745" y="290172"/>
                  </a:lnTo>
                  <a:lnTo>
                    <a:pt x="7136" y="289180"/>
                  </a:lnTo>
                  <a:lnTo>
                    <a:pt x="15247" y="284035"/>
                  </a:lnTo>
                  <a:lnTo>
                    <a:pt x="21013" y="282483"/>
                  </a:lnTo>
                  <a:lnTo>
                    <a:pt x="29842" y="281610"/>
                  </a:lnTo>
                  <a:lnTo>
                    <a:pt x="38425" y="284051"/>
                  </a:lnTo>
                  <a:lnTo>
                    <a:pt x="47868" y="287451"/>
                  </a:lnTo>
                  <a:lnTo>
                    <a:pt x="64671" y="292280"/>
                  </a:lnTo>
                  <a:lnTo>
                    <a:pt x="74432" y="296070"/>
                  </a:lnTo>
                  <a:lnTo>
                    <a:pt x="91439" y="301148"/>
                  </a:lnTo>
                  <a:lnTo>
                    <a:pt x="96716" y="303443"/>
                  </a:lnTo>
                  <a:lnTo>
                    <a:pt x="101227" y="306957"/>
                  </a:lnTo>
                  <a:lnTo>
                    <a:pt x="128042" y="337233"/>
                  </a:lnTo>
                  <a:lnTo>
                    <a:pt x="145069" y="354626"/>
                  </a:lnTo>
                  <a:lnTo>
                    <a:pt x="150348" y="359930"/>
                  </a:lnTo>
                  <a:lnTo>
                    <a:pt x="158861" y="373762"/>
                  </a:lnTo>
                  <a:lnTo>
                    <a:pt x="169238" y="395637"/>
                  </a:lnTo>
                  <a:lnTo>
                    <a:pt x="181643" y="420806"/>
                  </a:lnTo>
                  <a:lnTo>
                    <a:pt x="187668" y="435544"/>
                  </a:lnTo>
                  <a:lnTo>
                    <a:pt x="193657" y="451024"/>
                  </a:lnTo>
                  <a:lnTo>
                    <a:pt x="199630" y="464518"/>
                  </a:lnTo>
                  <a:lnTo>
                    <a:pt x="202947" y="479776"/>
                  </a:lnTo>
                  <a:lnTo>
                    <a:pt x="205414" y="495487"/>
                  </a:lnTo>
                  <a:lnTo>
                    <a:pt x="211394" y="515489"/>
                  </a:lnTo>
                  <a:lnTo>
                    <a:pt x="214600" y="533983"/>
                  </a:lnTo>
                  <a:lnTo>
                    <a:pt x="220407" y="552030"/>
                  </a:lnTo>
                  <a:lnTo>
                    <a:pt x="222568" y="569945"/>
                  </a:lnTo>
                  <a:lnTo>
                    <a:pt x="223209" y="586829"/>
                  </a:lnTo>
                  <a:lnTo>
                    <a:pt x="223425" y="604571"/>
                  </a:lnTo>
                  <a:lnTo>
                    <a:pt x="223475" y="632062"/>
                  </a:lnTo>
                  <a:lnTo>
                    <a:pt x="224469" y="634185"/>
                  </a:lnTo>
                  <a:lnTo>
                    <a:pt x="226126" y="635599"/>
                  </a:lnTo>
                  <a:lnTo>
                    <a:pt x="228223" y="636543"/>
                  </a:lnTo>
                  <a:lnTo>
                    <a:pt x="229621" y="638164"/>
                  </a:lnTo>
                  <a:lnTo>
                    <a:pt x="230553" y="640237"/>
                  </a:lnTo>
                  <a:lnTo>
                    <a:pt x="232408" y="647322"/>
                  </a:lnTo>
                  <a:lnTo>
                    <a:pt x="232418" y="511748"/>
                  </a:lnTo>
                  <a:lnTo>
                    <a:pt x="235066" y="494815"/>
                  </a:lnTo>
                  <a:lnTo>
                    <a:pt x="238561" y="478359"/>
                  </a:lnTo>
                  <a:lnTo>
                    <a:pt x="240114" y="464430"/>
                  </a:lnTo>
                  <a:lnTo>
                    <a:pt x="240804" y="448979"/>
                  </a:lnTo>
                  <a:lnTo>
                    <a:pt x="241193" y="423546"/>
                  </a:lnTo>
                  <a:lnTo>
                    <a:pt x="241324" y="388286"/>
                  </a:lnTo>
                  <a:lnTo>
                    <a:pt x="243990" y="373134"/>
                  </a:lnTo>
                  <a:lnTo>
                    <a:pt x="247493" y="358794"/>
                  </a:lnTo>
                  <a:lnTo>
                    <a:pt x="249050" y="342499"/>
                  </a:lnTo>
                  <a:lnTo>
                    <a:pt x="249742" y="327980"/>
                  </a:lnTo>
                  <a:lnTo>
                    <a:pt x="250050" y="313921"/>
                  </a:lnTo>
                  <a:lnTo>
                    <a:pt x="250187" y="297750"/>
                  </a:lnTo>
                  <a:lnTo>
                    <a:pt x="252895" y="283288"/>
                  </a:lnTo>
                  <a:lnTo>
                    <a:pt x="256417" y="270245"/>
                  </a:lnTo>
                  <a:lnTo>
                    <a:pt x="259393" y="250754"/>
                  </a:lnTo>
                  <a:lnTo>
                    <a:pt x="265131" y="228553"/>
                  </a:lnTo>
                  <a:lnTo>
                    <a:pt x="268266" y="213816"/>
                  </a:lnTo>
                  <a:lnTo>
                    <a:pt x="274050" y="197323"/>
                  </a:lnTo>
                  <a:lnTo>
                    <a:pt x="277199" y="179869"/>
                  </a:lnTo>
                  <a:lnTo>
                    <a:pt x="281456" y="168057"/>
                  </a:lnTo>
                  <a:lnTo>
                    <a:pt x="286658" y="158839"/>
                  </a:lnTo>
                  <a:lnTo>
                    <a:pt x="298091" y="140096"/>
                  </a:lnTo>
                  <a:lnTo>
                    <a:pt x="309914" y="124414"/>
                  </a:lnTo>
                  <a:lnTo>
                    <a:pt x="324791" y="108724"/>
                  </a:lnTo>
                  <a:lnTo>
                    <a:pt x="350364" y="90753"/>
                  </a:lnTo>
                  <a:lnTo>
                    <a:pt x="381817" y="72884"/>
                  </a:lnTo>
                  <a:lnTo>
                    <a:pt x="399404" y="63953"/>
                  </a:lnTo>
                  <a:lnTo>
                    <a:pt x="411255" y="60646"/>
                  </a:lnTo>
                  <a:lnTo>
                    <a:pt x="492585" y="43209"/>
                  </a:lnTo>
                  <a:lnTo>
                    <a:pt x="579265" y="31126"/>
                  </a:lnTo>
                  <a:lnTo>
                    <a:pt x="665765" y="17944"/>
                  </a:lnTo>
                  <a:lnTo>
                    <a:pt x="743798" y="13755"/>
                  </a:lnTo>
                  <a:lnTo>
                    <a:pt x="828784" y="5698"/>
                  </a:lnTo>
                  <a:lnTo>
                    <a:pt x="905556" y="4590"/>
                  </a:lnTo>
                  <a:lnTo>
                    <a:pt x="1073111" y="4425"/>
                  </a:lnTo>
                  <a:lnTo>
                    <a:pt x="1157716" y="0"/>
                  </a:lnTo>
                  <a:lnTo>
                    <a:pt x="1232737" y="3548"/>
                  </a:lnTo>
                  <a:lnTo>
                    <a:pt x="1340794" y="4345"/>
                  </a:lnTo>
                  <a:lnTo>
                    <a:pt x="1622620" y="4422"/>
                  </a:lnTo>
                  <a:lnTo>
                    <a:pt x="1715748" y="11489"/>
                  </a:lnTo>
                  <a:lnTo>
                    <a:pt x="1792461" y="12984"/>
                  </a:lnTo>
                  <a:lnTo>
                    <a:pt x="1885591" y="20371"/>
                  </a:lnTo>
                  <a:lnTo>
                    <a:pt x="1957558" y="21904"/>
                  </a:lnTo>
                  <a:lnTo>
                    <a:pt x="2072627" y="22248"/>
                  </a:lnTo>
                  <a:lnTo>
                    <a:pt x="2156031" y="29345"/>
                  </a:lnTo>
                  <a:lnTo>
                    <a:pt x="2242954" y="37102"/>
                  </a:lnTo>
                  <a:lnTo>
                    <a:pt x="2336758" y="40866"/>
                  </a:lnTo>
                  <a:lnTo>
                    <a:pt x="2432574" y="49211"/>
                  </a:lnTo>
                  <a:lnTo>
                    <a:pt x="2514637" y="63235"/>
                  </a:lnTo>
                  <a:lnTo>
                    <a:pt x="2601100" y="73781"/>
                  </a:lnTo>
                  <a:lnTo>
                    <a:pt x="2634341" y="77890"/>
                  </a:lnTo>
                  <a:lnTo>
                    <a:pt x="2718693" y="97972"/>
                  </a:lnTo>
                  <a:lnTo>
                    <a:pt x="2745361" y="102717"/>
                  </a:lnTo>
                  <a:lnTo>
                    <a:pt x="2758750" y="108511"/>
                  </a:lnTo>
                  <a:lnTo>
                    <a:pt x="2786820" y="111459"/>
                  </a:lnTo>
                  <a:lnTo>
                    <a:pt x="2805609" y="111578"/>
                  </a:lnTo>
                  <a:lnTo>
                    <a:pt x="2806036" y="112570"/>
                  </a:lnTo>
                  <a:lnTo>
                    <a:pt x="2806510" y="116318"/>
                  </a:lnTo>
                  <a:lnTo>
                    <a:pt x="2805642" y="117715"/>
                  </a:lnTo>
                  <a:lnTo>
                    <a:pt x="2804072" y="118646"/>
                  </a:lnTo>
                  <a:lnTo>
                    <a:pt x="2799159" y="120140"/>
                  </a:lnTo>
                  <a:lnTo>
                    <a:pt x="2798757" y="121255"/>
                  </a:lnTo>
                  <a:lnTo>
                    <a:pt x="2798309" y="125140"/>
                  </a:lnTo>
                  <a:lnTo>
                    <a:pt x="2796203" y="126572"/>
                  </a:lnTo>
                  <a:lnTo>
                    <a:pt x="2780072" y="129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8"/>
            <p:cNvSpPr/>
            <p:nvPr/>
          </p:nvSpPr>
          <p:spPr>
            <a:xfrm>
              <a:off x="5734123" y="3366492"/>
              <a:ext cx="71479" cy="410766"/>
            </a:xfrm>
            <a:custGeom>
              <a:avLst/>
              <a:gdLst/>
              <a:ahLst/>
              <a:cxnLst/>
              <a:rect l="0" t="0" r="0" b="0"/>
              <a:pathLst>
                <a:path w="71479" h="410766">
                  <a:moveTo>
                    <a:pt x="71478" y="0"/>
                  </a:moveTo>
                  <a:lnTo>
                    <a:pt x="71478" y="13561"/>
                  </a:lnTo>
                  <a:lnTo>
                    <a:pt x="70484" y="15986"/>
                  </a:lnTo>
                  <a:lnTo>
                    <a:pt x="68829" y="18595"/>
                  </a:lnTo>
                  <a:lnTo>
                    <a:pt x="66732" y="21326"/>
                  </a:lnTo>
                  <a:lnTo>
                    <a:pt x="65334" y="24139"/>
                  </a:lnTo>
                  <a:lnTo>
                    <a:pt x="63780" y="29911"/>
                  </a:lnTo>
                  <a:lnTo>
                    <a:pt x="61791" y="42693"/>
                  </a:lnTo>
                  <a:lnTo>
                    <a:pt x="60053" y="47313"/>
                  </a:lnTo>
                  <a:lnTo>
                    <a:pt x="57902" y="52378"/>
                  </a:lnTo>
                  <a:lnTo>
                    <a:pt x="55474" y="56747"/>
                  </a:lnTo>
                  <a:lnTo>
                    <a:pt x="52863" y="60651"/>
                  </a:lnTo>
                  <a:lnTo>
                    <a:pt x="50128" y="64247"/>
                  </a:lnTo>
                  <a:lnTo>
                    <a:pt x="48305" y="68628"/>
                  </a:lnTo>
                  <a:lnTo>
                    <a:pt x="46280" y="78788"/>
                  </a:lnTo>
                  <a:lnTo>
                    <a:pt x="44747" y="84275"/>
                  </a:lnTo>
                  <a:lnTo>
                    <a:pt x="42732" y="89918"/>
                  </a:lnTo>
                  <a:lnTo>
                    <a:pt x="40395" y="95664"/>
                  </a:lnTo>
                  <a:lnTo>
                    <a:pt x="38837" y="101479"/>
                  </a:lnTo>
                  <a:lnTo>
                    <a:pt x="37106" y="113232"/>
                  </a:lnTo>
                  <a:lnTo>
                    <a:pt x="35651" y="119144"/>
                  </a:lnTo>
                  <a:lnTo>
                    <a:pt x="33688" y="125070"/>
                  </a:lnTo>
                  <a:lnTo>
                    <a:pt x="31386" y="131005"/>
                  </a:lnTo>
                  <a:lnTo>
                    <a:pt x="28858" y="136946"/>
                  </a:lnTo>
                  <a:lnTo>
                    <a:pt x="23401" y="148839"/>
                  </a:lnTo>
                  <a:lnTo>
                    <a:pt x="21548" y="155780"/>
                  </a:lnTo>
                  <a:lnTo>
                    <a:pt x="20312" y="163385"/>
                  </a:lnTo>
                  <a:lnTo>
                    <a:pt x="19489" y="171431"/>
                  </a:lnTo>
                  <a:lnTo>
                    <a:pt x="17947" y="178780"/>
                  </a:lnTo>
                  <a:lnTo>
                    <a:pt x="15926" y="185663"/>
                  </a:lnTo>
                  <a:lnTo>
                    <a:pt x="13585" y="192236"/>
                  </a:lnTo>
                  <a:lnTo>
                    <a:pt x="12024" y="198603"/>
                  </a:lnTo>
                  <a:lnTo>
                    <a:pt x="10290" y="210968"/>
                  </a:lnTo>
                  <a:lnTo>
                    <a:pt x="8834" y="217044"/>
                  </a:lnTo>
                  <a:lnTo>
                    <a:pt x="6871" y="223079"/>
                  </a:lnTo>
                  <a:lnTo>
                    <a:pt x="4569" y="229086"/>
                  </a:lnTo>
                  <a:lnTo>
                    <a:pt x="3034" y="235076"/>
                  </a:lnTo>
                  <a:lnTo>
                    <a:pt x="1329" y="247022"/>
                  </a:lnTo>
                  <a:lnTo>
                    <a:pt x="570" y="258946"/>
                  </a:lnTo>
                  <a:lnTo>
                    <a:pt x="233" y="270860"/>
                  </a:lnTo>
                  <a:lnTo>
                    <a:pt x="0" y="300632"/>
                  </a:lnTo>
                  <a:lnTo>
                    <a:pt x="981" y="305593"/>
                  </a:lnTo>
                  <a:lnTo>
                    <a:pt x="2629" y="309893"/>
                  </a:lnTo>
                  <a:lnTo>
                    <a:pt x="4720" y="313751"/>
                  </a:lnTo>
                  <a:lnTo>
                    <a:pt x="6115" y="318308"/>
                  </a:lnTo>
                  <a:lnTo>
                    <a:pt x="7664" y="328663"/>
                  </a:lnTo>
                  <a:lnTo>
                    <a:pt x="8536" y="340909"/>
                  </a:lnTo>
                  <a:lnTo>
                    <a:pt x="8740" y="350283"/>
                  </a:lnTo>
                  <a:lnTo>
                    <a:pt x="8794" y="355561"/>
                  </a:lnTo>
                  <a:lnTo>
                    <a:pt x="9824" y="360072"/>
                  </a:lnTo>
                  <a:lnTo>
                    <a:pt x="11503" y="364071"/>
                  </a:lnTo>
                  <a:lnTo>
                    <a:pt x="13616" y="367730"/>
                  </a:lnTo>
                  <a:lnTo>
                    <a:pt x="15025" y="371161"/>
                  </a:lnTo>
                  <a:lnTo>
                    <a:pt x="16590" y="377619"/>
                  </a:lnTo>
                  <a:lnTo>
                    <a:pt x="18001" y="379739"/>
                  </a:lnTo>
                  <a:lnTo>
                    <a:pt x="19935" y="381151"/>
                  </a:lnTo>
                  <a:lnTo>
                    <a:pt x="22217" y="382093"/>
                  </a:lnTo>
                  <a:lnTo>
                    <a:pt x="23739" y="383713"/>
                  </a:lnTo>
                  <a:lnTo>
                    <a:pt x="24753" y="385785"/>
                  </a:lnTo>
                  <a:lnTo>
                    <a:pt x="25429" y="388159"/>
                  </a:lnTo>
                  <a:lnTo>
                    <a:pt x="26873" y="390733"/>
                  </a:lnTo>
                  <a:lnTo>
                    <a:pt x="28829" y="393442"/>
                  </a:lnTo>
                  <a:lnTo>
                    <a:pt x="31127" y="396240"/>
                  </a:lnTo>
                  <a:lnTo>
                    <a:pt x="33651" y="398105"/>
                  </a:lnTo>
                  <a:lnTo>
                    <a:pt x="36327" y="399349"/>
                  </a:lnTo>
                  <a:lnTo>
                    <a:pt x="43013" y="401344"/>
                  </a:lnTo>
                  <a:lnTo>
                    <a:pt x="45549" y="402500"/>
                  </a:lnTo>
                  <a:lnTo>
                    <a:pt x="62538" y="4107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29"/>
            <p:cNvSpPr/>
            <p:nvPr/>
          </p:nvSpPr>
          <p:spPr>
            <a:xfrm>
              <a:off x="5877114" y="3420073"/>
              <a:ext cx="178780" cy="375045"/>
            </a:xfrm>
            <a:custGeom>
              <a:avLst/>
              <a:gdLst/>
              <a:ahLst/>
              <a:cxnLst/>
              <a:rect l="0" t="0" r="0" b="0"/>
              <a:pathLst>
                <a:path w="178780" h="375045">
                  <a:moveTo>
                    <a:pt x="44695" y="8927"/>
                  </a:moveTo>
                  <a:lnTo>
                    <a:pt x="44695" y="0"/>
                  </a:lnTo>
                  <a:lnTo>
                    <a:pt x="36999" y="7686"/>
                  </a:lnTo>
                  <a:lnTo>
                    <a:pt x="36308" y="11021"/>
                  </a:lnTo>
                  <a:lnTo>
                    <a:pt x="36124" y="13299"/>
                  </a:lnTo>
                  <a:lnTo>
                    <a:pt x="35009" y="15811"/>
                  </a:lnTo>
                  <a:lnTo>
                    <a:pt x="29685" y="24085"/>
                  </a:lnTo>
                  <a:lnTo>
                    <a:pt x="26674" y="32821"/>
                  </a:lnTo>
                  <a:lnTo>
                    <a:pt x="22449" y="38729"/>
                  </a:lnTo>
                  <a:lnTo>
                    <a:pt x="20925" y="42685"/>
                  </a:lnTo>
                  <a:lnTo>
                    <a:pt x="19232" y="52373"/>
                  </a:lnTo>
                  <a:lnTo>
                    <a:pt x="15831" y="60648"/>
                  </a:lnTo>
                  <a:lnTo>
                    <a:pt x="13534" y="64243"/>
                  </a:lnTo>
                  <a:lnTo>
                    <a:pt x="10981" y="73530"/>
                  </a:lnTo>
                  <a:lnTo>
                    <a:pt x="9847" y="84272"/>
                  </a:lnTo>
                  <a:lnTo>
                    <a:pt x="9342" y="95661"/>
                  </a:lnTo>
                  <a:lnTo>
                    <a:pt x="8215" y="100484"/>
                  </a:lnTo>
                  <a:lnTo>
                    <a:pt x="4313" y="108489"/>
                  </a:lnTo>
                  <a:lnTo>
                    <a:pt x="1917" y="117999"/>
                  </a:lnTo>
                  <a:lnTo>
                    <a:pt x="852" y="128841"/>
                  </a:lnTo>
                  <a:lnTo>
                    <a:pt x="378" y="140274"/>
                  </a:lnTo>
                  <a:lnTo>
                    <a:pt x="112" y="153127"/>
                  </a:lnTo>
                  <a:lnTo>
                    <a:pt x="0" y="233391"/>
                  </a:lnTo>
                  <a:lnTo>
                    <a:pt x="2648" y="242965"/>
                  </a:lnTo>
                  <a:lnTo>
                    <a:pt x="6143" y="253834"/>
                  </a:lnTo>
                  <a:lnTo>
                    <a:pt x="7696" y="265280"/>
                  </a:lnTo>
                  <a:lnTo>
                    <a:pt x="11035" y="274335"/>
                  </a:lnTo>
                  <a:lnTo>
                    <a:pt x="14837" y="281668"/>
                  </a:lnTo>
                  <a:lnTo>
                    <a:pt x="17970" y="291373"/>
                  </a:lnTo>
                  <a:lnTo>
                    <a:pt x="24748" y="301525"/>
                  </a:lnTo>
                  <a:lnTo>
                    <a:pt x="30201" y="311281"/>
                  </a:lnTo>
                  <a:lnTo>
                    <a:pt x="33046" y="315668"/>
                  </a:lnTo>
                  <a:lnTo>
                    <a:pt x="35936" y="319585"/>
                  </a:lnTo>
                  <a:lnTo>
                    <a:pt x="38856" y="323188"/>
                  </a:lnTo>
                  <a:lnTo>
                    <a:pt x="41796" y="325591"/>
                  </a:lnTo>
                  <a:lnTo>
                    <a:pt x="44748" y="327192"/>
                  </a:lnTo>
                  <a:lnTo>
                    <a:pt x="47711" y="328260"/>
                  </a:lnTo>
                  <a:lnTo>
                    <a:pt x="50678" y="329964"/>
                  </a:lnTo>
                  <a:lnTo>
                    <a:pt x="53650" y="332092"/>
                  </a:lnTo>
                  <a:lnTo>
                    <a:pt x="56625" y="334503"/>
                  </a:lnTo>
                  <a:lnTo>
                    <a:pt x="59601" y="337103"/>
                  </a:lnTo>
                  <a:lnTo>
                    <a:pt x="62578" y="339828"/>
                  </a:lnTo>
                  <a:lnTo>
                    <a:pt x="65556" y="342637"/>
                  </a:lnTo>
                  <a:lnTo>
                    <a:pt x="68535" y="344510"/>
                  </a:lnTo>
                  <a:lnTo>
                    <a:pt x="71514" y="345758"/>
                  </a:lnTo>
                  <a:lnTo>
                    <a:pt x="74493" y="346590"/>
                  </a:lnTo>
                  <a:lnTo>
                    <a:pt x="77473" y="347145"/>
                  </a:lnTo>
                  <a:lnTo>
                    <a:pt x="80452" y="347515"/>
                  </a:lnTo>
                  <a:lnTo>
                    <a:pt x="83432" y="347762"/>
                  </a:lnTo>
                  <a:lnTo>
                    <a:pt x="86411" y="347926"/>
                  </a:lnTo>
                  <a:lnTo>
                    <a:pt x="92370" y="348109"/>
                  </a:lnTo>
                  <a:lnTo>
                    <a:pt x="107269" y="348236"/>
                  </a:lnTo>
                  <a:lnTo>
                    <a:pt x="110248" y="348242"/>
                  </a:lnTo>
                  <a:lnTo>
                    <a:pt x="113229" y="347254"/>
                  </a:lnTo>
                  <a:lnTo>
                    <a:pt x="116208" y="345603"/>
                  </a:lnTo>
                  <a:lnTo>
                    <a:pt x="119188" y="343511"/>
                  </a:lnTo>
                  <a:lnTo>
                    <a:pt x="123161" y="341123"/>
                  </a:lnTo>
                  <a:lnTo>
                    <a:pt x="127796" y="338539"/>
                  </a:lnTo>
                  <a:lnTo>
                    <a:pt x="140017" y="332004"/>
                  </a:lnTo>
                  <a:lnTo>
                    <a:pt x="144337" y="328465"/>
                  </a:lnTo>
                  <a:lnTo>
                    <a:pt x="146880" y="326132"/>
                  </a:lnTo>
                  <a:lnTo>
                    <a:pt x="152353" y="318248"/>
                  </a:lnTo>
                  <a:lnTo>
                    <a:pt x="155203" y="313368"/>
                  </a:lnTo>
                  <a:lnTo>
                    <a:pt x="158097" y="309122"/>
                  </a:lnTo>
                  <a:lnTo>
                    <a:pt x="161019" y="305299"/>
                  </a:lnTo>
                  <a:lnTo>
                    <a:pt x="163961" y="301758"/>
                  </a:lnTo>
                  <a:lnTo>
                    <a:pt x="167229" y="295178"/>
                  </a:lnTo>
                  <a:lnTo>
                    <a:pt x="169068" y="285896"/>
                  </a:lnTo>
                  <a:lnTo>
                    <a:pt x="169327" y="282869"/>
                  </a:lnTo>
                  <a:lnTo>
                    <a:pt x="172262" y="274215"/>
                  </a:lnTo>
                  <a:lnTo>
                    <a:pt x="175884" y="264747"/>
                  </a:lnTo>
                  <a:lnTo>
                    <a:pt x="177923" y="253838"/>
                  </a:lnTo>
                  <a:lnTo>
                    <a:pt x="178528" y="244322"/>
                  </a:lnTo>
                  <a:lnTo>
                    <a:pt x="178707" y="235219"/>
                  </a:lnTo>
                  <a:lnTo>
                    <a:pt x="178779" y="211336"/>
                  </a:lnTo>
                  <a:lnTo>
                    <a:pt x="177787" y="208358"/>
                  </a:lnTo>
                  <a:lnTo>
                    <a:pt x="172638" y="200419"/>
                  </a:lnTo>
                  <a:lnTo>
                    <a:pt x="170211" y="196973"/>
                  </a:lnTo>
                  <a:lnTo>
                    <a:pt x="169952" y="191865"/>
                  </a:lnTo>
                  <a:lnTo>
                    <a:pt x="168923" y="190417"/>
                  </a:lnTo>
                  <a:lnTo>
                    <a:pt x="167243" y="189451"/>
                  </a:lnTo>
                  <a:lnTo>
                    <a:pt x="165130" y="188808"/>
                  </a:lnTo>
                  <a:lnTo>
                    <a:pt x="163721" y="189371"/>
                  </a:lnTo>
                  <a:lnTo>
                    <a:pt x="162783" y="190738"/>
                  </a:lnTo>
                  <a:lnTo>
                    <a:pt x="162156" y="192642"/>
                  </a:lnTo>
                  <a:lnTo>
                    <a:pt x="160746" y="193912"/>
                  </a:lnTo>
                  <a:lnTo>
                    <a:pt x="158812" y="194757"/>
                  </a:lnTo>
                  <a:lnTo>
                    <a:pt x="153317" y="196116"/>
                  </a:lnTo>
                  <a:lnTo>
                    <a:pt x="149917" y="198947"/>
                  </a:lnTo>
                  <a:lnTo>
                    <a:pt x="147620" y="201092"/>
                  </a:lnTo>
                  <a:lnTo>
                    <a:pt x="145095" y="202521"/>
                  </a:lnTo>
                  <a:lnTo>
                    <a:pt x="139641" y="204109"/>
                  </a:lnTo>
                  <a:lnTo>
                    <a:pt x="137790" y="205525"/>
                  </a:lnTo>
                  <a:lnTo>
                    <a:pt x="136555" y="207461"/>
                  </a:lnTo>
                  <a:lnTo>
                    <a:pt x="135733" y="209744"/>
                  </a:lnTo>
                  <a:lnTo>
                    <a:pt x="132169" y="214926"/>
                  </a:lnTo>
                  <a:lnTo>
                    <a:pt x="129829" y="217697"/>
                  </a:lnTo>
                  <a:lnTo>
                    <a:pt x="128268" y="220537"/>
                  </a:lnTo>
                  <a:lnTo>
                    <a:pt x="125078" y="229274"/>
                  </a:lnTo>
                  <a:lnTo>
                    <a:pt x="120813" y="235181"/>
                  </a:lnTo>
                  <a:lnTo>
                    <a:pt x="118255" y="241115"/>
                  </a:lnTo>
                  <a:lnTo>
                    <a:pt x="116814" y="250033"/>
                  </a:lnTo>
                  <a:lnTo>
                    <a:pt x="116613" y="253008"/>
                  </a:lnTo>
                  <a:lnTo>
                    <a:pt x="113739" y="261606"/>
                  </a:lnTo>
                  <a:lnTo>
                    <a:pt x="110145" y="271049"/>
                  </a:lnTo>
                  <a:lnTo>
                    <a:pt x="108121" y="281943"/>
                  </a:lnTo>
                  <a:lnTo>
                    <a:pt x="107522" y="291455"/>
                  </a:lnTo>
                  <a:lnTo>
                    <a:pt x="107344" y="300557"/>
                  </a:lnTo>
                  <a:lnTo>
                    <a:pt x="107302" y="306551"/>
                  </a:lnTo>
                  <a:lnTo>
                    <a:pt x="106298" y="309538"/>
                  </a:lnTo>
                  <a:lnTo>
                    <a:pt x="101132" y="318483"/>
                  </a:lnTo>
                  <a:lnTo>
                    <a:pt x="99575" y="324440"/>
                  </a:lnTo>
                  <a:lnTo>
                    <a:pt x="98699" y="333371"/>
                  </a:lnTo>
                  <a:lnTo>
                    <a:pt x="98439" y="342302"/>
                  </a:lnTo>
                  <a:lnTo>
                    <a:pt x="99396" y="344286"/>
                  </a:lnTo>
                  <a:lnTo>
                    <a:pt x="101027" y="345609"/>
                  </a:lnTo>
                  <a:lnTo>
                    <a:pt x="103108" y="346491"/>
                  </a:lnTo>
                  <a:lnTo>
                    <a:pt x="104495" y="348071"/>
                  </a:lnTo>
                  <a:lnTo>
                    <a:pt x="105420" y="350117"/>
                  </a:lnTo>
                  <a:lnTo>
                    <a:pt x="106904" y="355788"/>
                  </a:lnTo>
                  <a:lnTo>
                    <a:pt x="107237" y="364751"/>
                  </a:lnTo>
                  <a:lnTo>
                    <a:pt x="109903" y="368154"/>
                  </a:lnTo>
                  <a:lnTo>
                    <a:pt x="116208" y="3750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0"/>
            <p:cNvSpPr/>
            <p:nvPr/>
          </p:nvSpPr>
          <p:spPr>
            <a:xfrm>
              <a:off x="6145288" y="3625453"/>
              <a:ext cx="151966" cy="1"/>
            </a:xfrm>
            <a:custGeom>
              <a:avLst/>
              <a:gdLst/>
              <a:ahLst/>
              <a:cxnLst/>
              <a:rect l="0" t="0" r="0" b="0"/>
              <a:pathLst>
                <a:path w="151966" h="1">
                  <a:moveTo>
                    <a:pt x="0" y="0"/>
                  </a:moveTo>
                  <a:lnTo>
                    <a:pt x="15196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1"/>
            <p:cNvSpPr/>
            <p:nvPr/>
          </p:nvSpPr>
          <p:spPr>
            <a:xfrm>
              <a:off x="6315131" y="3536156"/>
              <a:ext cx="71515" cy="8931"/>
            </a:xfrm>
            <a:custGeom>
              <a:avLst/>
              <a:gdLst/>
              <a:ahLst/>
              <a:cxnLst/>
              <a:rect l="0" t="0" r="0" b="0"/>
              <a:pathLst>
                <a:path w="71515" h="8931">
                  <a:moveTo>
                    <a:pt x="0" y="0"/>
                  </a:moveTo>
                  <a:lnTo>
                    <a:pt x="47686" y="0"/>
                  </a:lnTo>
                  <a:lnTo>
                    <a:pt x="51656" y="992"/>
                  </a:lnTo>
                  <a:lnTo>
                    <a:pt x="56289" y="2646"/>
                  </a:lnTo>
                  <a:lnTo>
                    <a:pt x="71514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2"/>
            <p:cNvSpPr/>
            <p:nvPr/>
          </p:nvSpPr>
          <p:spPr>
            <a:xfrm>
              <a:off x="6440280" y="3420073"/>
              <a:ext cx="151852" cy="330397"/>
            </a:xfrm>
            <a:custGeom>
              <a:avLst/>
              <a:gdLst/>
              <a:ahLst/>
              <a:cxnLst/>
              <a:rect l="0" t="0" r="0" b="0"/>
              <a:pathLst>
                <a:path w="151852" h="330397">
                  <a:moveTo>
                    <a:pt x="0" y="35716"/>
                  </a:moveTo>
                  <a:lnTo>
                    <a:pt x="0" y="19207"/>
                  </a:lnTo>
                  <a:lnTo>
                    <a:pt x="4744" y="13516"/>
                  </a:lnTo>
                  <a:lnTo>
                    <a:pt x="7696" y="10287"/>
                  </a:lnTo>
                  <a:lnTo>
                    <a:pt x="9104" y="9833"/>
                  </a:lnTo>
                  <a:lnTo>
                    <a:pt x="13316" y="9330"/>
                  </a:lnTo>
                  <a:lnTo>
                    <a:pt x="15830" y="8203"/>
                  </a:lnTo>
                  <a:lnTo>
                    <a:pt x="18500" y="6460"/>
                  </a:lnTo>
                  <a:lnTo>
                    <a:pt x="21272" y="4306"/>
                  </a:lnTo>
                  <a:lnTo>
                    <a:pt x="24113" y="2870"/>
                  </a:lnTo>
                  <a:lnTo>
                    <a:pt x="27001" y="1912"/>
                  </a:lnTo>
                  <a:lnTo>
                    <a:pt x="29920" y="1273"/>
                  </a:lnTo>
                  <a:lnTo>
                    <a:pt x="32859" y="848"/>
                  </a:lnTo>
                  <a:lnTo>
                    <a:pt x="35811" y="565"/>
                  </a:lnTo>
                  <a:lnTo>
                    <a:pt x="38772" y="375"/>
                  </a:lnTo>
                  <a:lnTo>
                    <a:pt x="47360" y="165"/>
                  </a:lnTo>
                  <a:lnTo>
                    <a:pt x="83322" y="0"/>
                  </a:lnTo>
                  <a:lnTo>
                    <a:pt x="86339" y="991"/>
                  </a:lnTo>
                  <a:lnTo>
                    <a:pt x="89342" y="2644"/>
                  </a:lnTo>
                  <a:lnTo>
                    <a:pt x="92338" y="4739"/>
                  </a:lnTo>
                  <a:lnTo>
                    <a:pt x="95328" y="6134"/>
                  </a:lnTo>
                  <a:lnTo>
                    <a:pt x="98315" y="7065"/>
                  </a:lnTo>
                  <a:lnTo>
                    <a:pt x="101300" y="7686"/>
                  </a:lnTo>
                  <a:lnTo>
                    <a:pt x="104283" y="9092"/>
                  </a:lnTo>
                  <a:lnTo>
                    <a:pt x="107264" y="11021"/>
                  </a:lnTo>
                  <a:lnTo>
                    <a:pt x="110246" y="13299"/>
                  </a:lnTo>
                  <a:lnTo>
                    <a:pt x="112233" y="15811"/>
                  </a:lnTo>
                  <a:lnTo>
                    <a:pt x="113558" y="18477"/>
                  </a:lnTo>
                  <a:lnTo>
                    <a:pt x="115029" y="24085"/>
                  </a:lnTo>
                  <a:lnTo>
                    <a:pt x="116053" y="33988"/>
                  </a:lnTo>
                  <a:lnTo>
                    <a:pt x="116177" y="42504"/>
                  </a:lnTo>
                  <a:lnTo>
                    <a:pt x="116194" y="47993"/>
                  </a:lnTo>
                  <a:lnTo>
                    <a:pt x="115206" y="50846"/>
                  </a:lnTo>
                  <a:lnTo>
                    <a:pt x="111458" y="56662"/>
                  </a:lnTo>
                  <a:lnTo>
                    <a:pt x="109069" y="59602"/>
                  </a:lnTo>
                  <a:lnTo>
                    <a:pt x="106482" y="62554"/>
                  </a:lnTo>
                  <a:lnTo>
                    <a:pt x="103765" y="65514"/>
                  </a:lnTo>
                  <a:lnTo>
                    <a:pt x="98096" y="71449"/>
                  </a:lnTo>
                  <a:lnTo>
                    <a:pt x="59592" y="110130"/>
                  </a:lnTo>
                  <a:lnTo>
                    <a:pt x="55620" y="112114"/>
                  </a:lnTo>
                  <a:lnTo>
                    <a:pt x="50985" y="113437"/>
                  </a:lnTo>
                  <a:lnTo>
                    <a:pt x="45909" y="114319"/>
                  </a:lnTo>
                  <a:lnTo>
                    <a:pt x="41532" y="115900"/>
                  </a:lnTo>
                  <a:lnTo>
                    <a:pt x="37619" y="117945"/>
                  </a:lnTo>
                  <a:lnTo>
                    <a:pt x="34019" y="120301"/>
                  </a:lnTo>
                  <a:lnTo>
                    <a:pt x="31619" y="122864"/>
                  </a:lnTo>
                  <a:lnTo>
                    <a:pt x="30018" y="125565"/>
                  </a:lnTo>
                  <a:lnTo>
                    <a:pt x="28951" y="128357"/>
                  </a:lnTo>
                  <a:lnTo>
                    <a:pt x="27247" y="130219"/>
                  </a:lnTo>
                  <a:lnTo>
                    <a:pt x="25117" y="131460"/>
                  </a:lnTo>
                  <a:lnTo>
                    <a:pt x="22704" y="132288"/>
                  </a:lnTo>
                  <a:lnTo>
                    <a:pt x="20102" y="132839"/>
                  </a:lnTo>
                  <a:lnTo>
                    <a:pt x="17374" y="133207"/>
                  </a:lnTo>
                  <a:lnTo>
                    <a:pt x="9432" y="133899"/>
                  </a:lnTo>
                  <a:lnTo>
                    <a:pt x="112" y="133943"/>
                  </a:lnTo>
                  <a:lnTo>
                    <a:pt x="21272" y="133943"/>
                  </a:lnTo>
                  <a:lnTo>
                    <a:pt x="24114" y="132950"/>
                  </a:lnTo>
                  <a:lnTo>
                    <a:pt x="27001" y="131297"/>
                  </a:lnTo>
                  <a:lnTo>
                    <a:pt x="34026" y="126254"/>
                  </a:lnTo>
                  <a:lnTo>
                    <a:pt x="37635" y="122919"/>
                  </a:lnTo>
                  <a:lnTo>
                    <a:pt x="39988" y="120640"/>
                  </a:lnTo>
                  <a:lnTo>
                    <a:pt x="42551" y="119121"/>
                  </a:lnTo>
                  <a:lnTo>
                    <a:pt x="45252" y="118109"/>
                  </a:lnTo>
                  <a:lnTo>
                    <a:pt x="48046" y="117433"/>
                  </a:lnTo>
                  <a:lnTo>
                    <a:pt x="50902" y="116983"/>
                  </a:lnTo>
                  <a:lnTo>
                    <a:pt x="53799" y="116683"/>
                  </a:lnTo>
                  <a:lnTo>
                    <a:pt x="56724" y="116483"/>
                  </a:lnTo>
                  <a:lnTo>
                    <a:pt x="59667" y="116350"/>
                  </a:lnTo>
                  <a:lnTo>
                    <a:pt x="65586" y="116202"/>
                  </a:lnTo>
                  <a:lnTo>
                    <a:pt x="92371" y="116086"/>
                  </a:lnTo>
                  <a:lnTo>
                    <a:pt x="95351" y="117077"/>
                  </a:lnTo>
                  <a:lnTo>
                    <a:pt x="98330" y="118730"/>
                  </a:lnTo>
                  <a:lnTo>
                    <a:pt x="101310" y="120824"/>
                  </a:lnTo>
                  <a:lnTo>
                    <a:pt x="104289" y="122221"/>
                  </a:lnTo>
                  <a:lnTo>
                    <a:pt x="107269" y="123151"/>
                  </a:lnTo>
                  <a:lnTo>
                    <a:pt x="110248" y="123772"/>
                  </a:lnTo>
                  <a:lnTo>
                    <a:pt x="112235" y="125178"/>
                  </a:lnTo>
                  <a:lnTo>
                    <a:pt x="113560" y="127107"/>
                  </a:lnTo>
                  <a:lnTo>
                    <a:pt x="114443" y="129386"/>
                  </a:lnTo>
                  <a:lnTo>
                    <a:pt x="118072" y="134563"/>
                  </a:lnTo>
                  <a:lnTo>
                    <a:pt x="120430" y="137333"/>
                  </a:lnTo>
                  <a:lnTo>
                    <a:pt x="122996" y="139179"/>
                  </a:lnTo>
                  <a:lnTo>
                    <a:pt x="125699" y="140410"/>
                  </a:lnTo>
                  <a:lnTo>
                    <a:pt x="128495" y="141231"/>
                  </a:lnTo>
                  <a:lnTo>
                    <a:pt x="131352" y="142770"/>
                  </a:lnTo>
                  <a:lnTo>
                    <a:pt x="134250" y="144789"/>
                  </a:lnTo>
                  <a:lnTo>
                    <a:pt x="137175" y="147126"/>
                  </a:lnTo>
                  <a:lnTo>
                    <a:pt x="139125" y="149677"/>
                  </a:lnTo>
                  <a:lnTo>
                    <a:pt x="140426" y="152370"/>
                  </a:lnTo>
                  <a:lnTo>
                    <a:pt x="141291" y="155157"/>
                  </a:lnTo>
                  <a:lnTo>
                    <a:pt x="142255" y="163546"/>
                  </a:lnTo>
                  <a:lnTo>
                    <a:pt x="142511" y="168561"/>
                  </a:lnTo>
                  <a:lnTo>
                    <a:pt x="143677" y="172896"/>
                  </a:lnTo>
                  <a:lnTo>
                    <a:pt x="147619" y="180359"/>
                  </a:lnTo>
                  <a:lnTo>
                    <a:pt x="150033" y="189630"/>
                  </a:lnTo>
                  <a:lnTo>
                    <a:pt x="151106" y="199372"/>
                  </a:lnTo>
                  <a:lnTo>
                    <a:pt x="151583" y="207010"/>
                  </a:lnTo>
                  <a:lnTo>
                    <a:pt x="151851" y="216887"/>
                  </a:lnTo>
                  <a:lnTo>
                    <a:pt x="149265" y="225708"/>
                  </a:lnTo>
                  <a:lnTo>
                    <a:pt x="145798" y="235250"/>
                  </a:lnTo>
                  <a:lnTo>
                    <a:pt x="144258" y="242799"/>
                  </a:lnTo>
                  <a:lnTo>
                    <a:pt x="140924" y="249461"/>
                  </a:lnTo>
                  <a:lnTo>
                    <a:pt x="138646" y="252627"/>
                  </a:lnTo>
                  <a:lnTo>
                    <a:pt x="136132" y="256722"/>
                  </a:lnTo>
                  <a:lnTo>
                    <a:pt x="133464" y="261436"/>
                  </a:lnTo>
                  <a:lnTo>
                    <a:pt x="130691" y="266563"/>
                  </a:lnTo>
                  <a:lnTo>
                    <a:pt x="127850" y="270974"/>
                  </a:lnTo>
                  <a:lnTo>
                    <a:pt x="124962" y="274906"/>
                  </a:lnTo>
                  <a:lnTo>
                    <a:pt x="122044" y="278520"/>
                  </a:lnTo>
                  <a:lnTo>
                    <a:pt x="119106" y="281921"/>
                  </a:lnTo>
                  <a:lnTo>
                    <a:pt x="116153" y="285181"/>
                  </a:lnTo>
                  <a:lnTo>
                    <a:pt x="113192" y="288346"/>
                  </a:lnTo>
                  <a:lnTo>
                    <a:pt x="109231" y="291449"/>
                  </a:lnTo>
                  <a:lnTo>
                    <a:pt x="104604" y="294509"/>
                  </a:lnTo>
                  <a:lnTo>
                    <a:pt x="99533" y="297542"/>
                  </a:lnTo>
                  <a:lnTo>
                    <a:pt x="95159" y="300556"/>
                  </a:lnTo>
                  <a:lnTo>
                    <a:pt x="91249" y="303557"/>
                  </a:lnTo>
                  <a:lnTo>
                    <a:pt x="87650" y="306550"/>
                  </a:lnTo>
                  <a:lnTo>
                    <a:pt x="84258" y="308546"/>
                  </a:lnTo>
                  <a:lnTo>
                    <a:pt x="81003" y="309876"/>
                  </a:lnTo>
                  <a:lnTo>
                    <a:pt x="77839" y="310763"/>
                  </a:lnTo>
                  <a:lnTo>
                    <a:pt x="74737" y="312346"/>
                  </a:lnTo>
                  <a:lnTo>
                    <a:pt x="71676" y="314394"/>
                  </a:lnTo>
                  <a:lnTo>
                    <a:pt x="68642" y="316751"/>
                  </a:lnTo>
                  <a:lnTo>
                    <a:pt x="64633" y="318323"/>
                  </a:lnTo>
                  <a:lnTo>
                    <a:pt x="59974" y="319371"/>
                  </a:lnTo>
                  <a:lnTo>
                    <a:pt x="54880" y="320069"/>
                  </a:lnTo>
                  <a:lnTo>
                    <a:pt x="50492" y="321527"/>
                  </a:lnTo>
                  <a:lnTo>
                    <a:pt x="46574" y="323491"/>
                  </a:lnTo>
                  <a:lnTo>
                    <a:pt x="42968" y="325792"/>
                  </a:lnTo>
                  <a:lnTo>
                    <a:pt x="39570" y="327327"/>
                  </a:lnTo>
                  <a:lnTo>
                    <a:pt x="36313" y="328350"/>
                  </a:lnTo>
                  <a:lnTo>
                    <a:pt x="33148" y="329032"/>
                  </a:lnTo>
                  <a:lnTo>
                    <a:pt x="30044" y="329486"/>
                  </a:lnTo>
                  <a:lnTo>
                    <a:pt x="26982" y="329789"/>
                  </a:lnTo>
                  <a:lnTo>
                    <a:pt x="23947" y="329992"/>
                  </a:lnTo>
                  <a:lnTo>
                    <a:pt x="20931" y="330126"/>
                  </a:lnTo>
                  <a:lnTo>
                    <a:pt x="8939" y="3303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3"/>
            <p:cNvSpPr/>
            <p:nvPr/>
          </p:nvSpPr>
          <p:spPr>
            <a:xfrm>
              <a:off x="6556488" y="3330882"/>
              <a:ext cx="160895" cy="455306"/>
            </a:xfrm>
            <a:custGeom>
              <a:avLst/>
              <a:gdLst/>
              <a:ahLst/>
              <a:cxnLst/>
              <a:rect l="0" t="0" r="0" b="0"/>
              <a:pathLst>
                <a:path w="160895" h="455306">
                  <a:moveTo>
                    <a:pt x="0" y="8821"/>
                  </a:moveTo>
                  <a:lnTo>
                    <a:pt x="4744" y="8821"/>
                  </a:lnTo>
                  <a:lnTo>
                    <a:pt x="6143" y="7829"/>
                  </a:lnTo>
                  <a:lnTo>
                    <a:pt x="7075" y="6175"/>
                  </a:lnTo>
                  <a:lnTo>
                    <a:pt x="7696" y="4080"/>
                  </a:lnTo>
                  <a:lnTo>
                    <a:pt x="9104" y="2684"/>
                  </a:lnTo>
                  <a:lnTo>
                    <a:pt x="11036" y="1753"/>
                  </a:lnTo>
                  <a:lnTo>
                    <a:pt x="15830" y="718"/>
                  </a:lnTo>
                  <a:lnTo>
                    <a:pt x="18500" y="443"/>
                  </a:lnTo>
                  <a:lnTo>
                    <a:pt x="21272" y="259"/>
                  </a:lnTo>
                  <a:lnTo>
                    <a:pt x="24114" y="137"/>
                  </a:lnTo>
                  <a:lnTo>
                    <a:pt x="29920" y="0"/>
                  </a:lnTo>
                  <a:lnTo>
                    <a:pt x="33852" y="956"/>
                  </a:lnTo>
                  <a:lnTo>
                    <a:pt x="38459" y="2586"/>
                  </a:lnTo>
                  <a:lnTo>
                    <a:pt x="43518" y="4664"/>
                  </a:lnTo>
                  <a:lnTo>
                    <a:pt x="47884" y="7042"/>
                  </a:lnTo>
                  <a:lnTo>
                    <a:pt x="51786" y="9619"/>
                  </a:lnTo>
                  <a:lnTo>
                    <a:pt x="55382" y="12330"/>
                  </a:lnTo>
                  <a:lnTo>
                    <a:pt x="58773" y="14137"/>
                  </a:lnTo>
                  <a:lnTo>
                    <a:pt x="62026" y="15342"/>
                  </a:lnTo>
                  <a:lnTo>
                    <a:pt x="65189" y="16145"/>
                  </a:lnTo>
                  <a:lnTo>
                    <a:pt x="69283" y="18664"/>
                  </a:lnTo>
                  <a:lnTo>
                    <a:pt x="73999" y="22328"/>
                  </a:lnTo>
                  <a:lnTo>
                    <a:pt x="79131" y="26756"/>
                  </a:lnTo>
                  <a:lnTo>
                    <a:pt x="83544" y="31691"/>
                  </a:lnTo>
                  <a:lnTo>
                    <a:pt x="87480" y="36966"/>
                  </a:lnTo>
                  <a:lnTo>
                    <a:pt x="91096" y="42467"/>
                  </a:lnTo>
                  <a:lnTo>
                    <a:pt x="95495" y="47127"/>
                  </a:lnTo>
                  <a:lnTo>
                    <a:pt x="100413" y="51225"/>
                  </a:lnTo>
                  <a:lnTo>
                    <a:pt x="105678" y="54950"/>
                  </a:lnTo>
                  <a:lnTo>
                    <a:pt x="110181" y="59417"/>
                  </a:lnTo>
                  <a:lnTo>
                    <a:pt x="114176" y="64380"/>
                  </a:lnTo>
                  <a:lnTo>
                    <a:pt x="117834" y="69673"/>
                  </a:lnTo>
                  <a:lnTo>
                    <a:pt x="121266" y="75186"/>
                  </a:lnTo>
                  <a:lnTo>
                    <a:pt x="124546" y="80845"/>
                  </a:lnTo>
                  <a:lnTo>
                    <a:pt x="127726" y="86603"/>
                  </a:lnTo>
                  <a:lnTo>
                    <a:pt x="130841" y="93418"/>
                  </a:lnTo>
                  <a:lnTo>
                    <a:pt x="133909" y="100938"/>
                  </a:lnTo>
                  <a:lnTo>
                    <a:pt x="136947" y="108927"/>
                  </a:lnTo>
                  <a:lnTo>
                    <a:pt x="139967" y="116238"/>
                  </a:lnTo>
                  <a:lnTo>
                    <a:pt x="142973" y="123097"/>
                  </a:lnTo>
                  <a:lnTo>
                    <a:pt x="145971" y="129653"/>
                  </a:lnTo>
                  <a:lnTo>
                    <a:pt x="147969" y="137001"/>
                  </a:lnTo>
                  <a:lnTo>
                    <a:pt x="149301" y="144875"/>
                  </a:lnTo>
                  <a:lnTo>
                    <a:pt x="150189" y="153102"/>
                  </a:lnTo>
                  <a:lnTo>
                    <a:pt x="151774" y="160571"/>
                  </a:lnTo>
                  <a:lnTo>
                    <a:pt x="156185" y="174161"/>
                  </a:lnTo>
                  <a:lnTo>
                    <a:pt x="157757" y="181555"/>
                  </a:lnTo>
                  <a:lnTo>
                    <a:pt x="158806" y="189462"/>
                  </a:lnTo>
                  <a:lnTo>
                    <a:pt x="159505" y="197709"/>
                  </a:lnTo>
                  <a:lnTo>
                    <a:pt x="159972" y="206184"/>
                  </a:lnTo>
                  <a:lnTo>
                    <a:pt x="160490" y="223538"/>
                  </a:lnTo>
                  <a:lnTo>
                    <a:pt x="160823" y="252795"/>
                  </a:lnTo>
                  <a:lnTo>
                    <a:pt x="160894" y="290209"/>
                  </a:lnTo>
                  <a:lnTo>
                    <a:pt x="158251" y="302884"/>
                  </a:lnTo>
                  <a:lnTo>
                    <a:pt x="148461" y="331932"/>
                  </a:lnTo>
                  <a:lnTo>
                    <a:pt x="146650" y="339322"/>
                  </a:lnTo>
                  <a:lnTo>
                    <a:pt x="144637" y="352825"/>
                  </a:lnTo>
                  <a:lnTo>
                    <a:pt x="141093" y="362795"/>
                  </a:lnTo>
                  <a:lnTo>
                    <a:pt x="136208" y="371526"/>
                  </a:lnTo>
                  <a:lnTo>
                    <a:pt x="127873" y="387598"/>
                  </a:lnTo>
                  <a:lnTo>
                    <a:pt x="122055" y="399085"/>
                  </a:lnTo>
                  <a:lnTo>
                    <a:pt x="119113" y="403935"/>
                  </a:lnTo>
                  <a:lnTo>
                    <a:pt x="116158" y="408159"/>
                  </a:lnTo>
                  <a:lnTo>
                    <a:pt x="113195" y="411969"/>
                  </a:lnTo>
                  <a:lnTo>
                    <a:pt x="109904" y="418846"/>
                  </a:lnTo>
                  <a:lnTo>
                    <a:pt x="109026" y="422070"/>
                  </a:lnTo>
                  <a:lnTo>
                    <a:pt x="105401" y="428297"/>
                  </a:lnTo>
                  <a:lnTo>
                    <a:pt x="100480" y="434372"/>
                  </a:lnTo>
                  <a:lnTo>
                    <a:pt x="97777" y="437381"/>
                  </a:lnTo>
                  <a:lnTo>
                    <a:pt x="91048" y="444599"/>
                  </a:lnTo>
                  <a:lnTo>
                    <a:pt x="89502" y="445191"/>
                  </a:lnTo>
                  <a:lnTo>
                    <a:pt x="85136" y="445849"/>
                  </a:lnTo>
                  <a:lnTo>
                    <a:pt x="81840" y="446220"/>
                  </a:lnTo>
                  <a:lnTo>
                    <a:pt x="81378" y="447264"/>
                  </a:lnTo>
                  <a:lnTo>
                    <a:pt x="80452" y="4553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4"/>
            <p:cNvSpPr/>
            <p:nvPr/>
          </p:nvSpPr>
          <p:spPr>
            <a:xfrm>
              <a:off x="6717393" y="3348637"/>
              <a:ext cx="169844" cy="142872"/>
            </a:xfrm>
            <a:custGeom>
              <a:avLst/>
              <a:gdLst/>
              <a:ahLst/>
              <a:cxnLst/>
              <a:rect l="0" t="0" r="0" b="0"/>
              <a:pathLst>
                <a:path w="169844" h="142872">
                  <a:moveTo>
                    <a:pt x="0" y="44644"/>
                  </a:moveTo>
                  <a:lnTo>
                    <a:pt x="0" y="39903"/>
                  </a:lnTo>
                  <a:lnTo>
                    <a:pt x="993" y="37515"/>
                  </a:lnTo>
                  <a:lnTo>
                    <a:pt x="2648" y="34931"/>
                  </a:lnTo>
                  <a:lnTo>
                    <a:pt x="4744" y="32215"/>
                  </a:lnTo>
                  <a:lnTo>
                    <a:pt x="6143" y="29413"/>
                  </a:lnTo>
                  <a:lnTo>
                    <a:pt x="7075" y="26552"/>
                  </a:lnTo>
                  <a:lnTo>
                    <a:pt x="7696" y="23653"/>
                  </a:lnTo>
                  <a:lnTo>
                    <a:pt x="9104" y="21721"/>
                  </a:lnTo>
                  <a:lnTo>
                    <a:pt x="11035" y="20432"/>
                  </a:lnTo>
                  <a:lnTo>
                    <a:pt x="13316" y="19573"/>
                  </a:lnTo>
                  <a:lnTo>
                    <a:pt x="18499" y="15973"/>
                  </a:lnTo>
                  <a:lnTo>
                    <a:pt x="21271" y="13624"/>
                  </a:lnTo>
                  <a:lnTo>
                    <a:pt x="23120" y="11066"/>
                  </a:lnTo>
                  <a:lnTo>
                    <a:pt x="24352" y="8368"/>
                  </a:lnTo>
                  <a:lnTo>
                    <a:pt x="25173" y="5577"/>
                  </a:lnTo>
                  <a:lnTo>
                    <a:pt x="26715" y="3716"/>
                  </a:lnTo>
                  <a:lnTo>
                    <a:pt x="28736" y="2476"/>
                  </a:lnTo>
                  <a:lnTo>
                    <a:pt x="33629" y="1098"/>
                  </a:lnTo>
                  <a:lnTo>
                    <a:pt x="36324" y="731"/>
                  </a:lnTo>
                  <a:lnTo>
                    <a:pt x="39114" y="486"/>
                  </a:lnTo>
                  <a:lnTo>
                    <a:pt x="41968" y="322"/>
                  </a:lnTo>
                  <a:lnTo>
                    <a:pt x="47787" y="141"/>
                  </a:lnTo>
                  <a:lnTo>
                    <a:pt x="78321" y="0"/>
                  </a:lnTo>
                  <a:lnTo>
                    <a:pt x="82153" y="2643"/>
                  </a:lnTo>
                  <a:lnTo>
                    <a:pt x="84566" y="4737"/>
                  </a:lnTo>
                  <a:lnTo>
                    <a:pt x="87167" y="6133"/>
                  </a:lnTo>
                  <a:lnTo>
                    <a:pt x="89895" y="7064"/>
                  </a:lnTo>
                  <a:lnTo>
                    <a:pt x="92707" y="7684"/>
                  </a:lnTo>
                  <a:lnTo>
                    <a:pt x="95574" y="9090"/>
                  </a:lnTo>
                  <a:lnTo>
                    <a:pt x="98480" y="11019"/>
                  </a:lnTo>
                  <a:lnTo>
                    <a:pt x="101410" y="13298"/>
                  </a:lnTo>
                  <a:lnTo>
                    <a:pt x="103362" y="15809"/>
                  </a:lnTo>
                  <a:lnTo>
                    <a:pt x="104665" y="18476"/>
                  </a:lnTo>
                  <a:lnTo>
                    <a:pt x="105533" y="21246"/>
                  </a:lnTo>
                  <a:lnTo>
                    <a:pt x="106112" y="24084"/>
                  </a:lnTo>
                  <a:lnTo>
                    <a:pt x="106498" y="26968"/>
                  </a:lnTo>
                  <a:lnTo>
                    <a:pt x="106754" y="29884"/>
                  </a:lnTo>
                  <a:lnTo>
                    <a:pt x="106926" y="32819"/>
                  </a:lnTo>
                  <a:lnTo>
                    <a:pt x="107116" y="38727"/>
                  </a:lnTo>
                  <a:lnTo>
                    <a:pt x="107250" y="53578"/>
                  </a:lnTo>
                  <a:lnTo>
                    <a:pt x="107265" y="60740"/>
                  </a:lnTo>
                  <a:lnTo>
                    <a:pt x="106273" y="63313"/>
                  </a:lnTo>
                  <a:lnTo>
                    <a:pt x="104619" y="67012"/>
                  </a:lnTo>
                  <a:lnTo>
                    <a:pt x="99573" y="77725"/>
                  </a:lnTo>
                  <a:lnTo>
                    <a:pt x="96233" y="81836"/>
                  </a:lnTo>
                  <a:lnTo>
                    <a:pt x="93953" y="84322"/>
                  </a:lnTo>
                  <a:lnTo>
                    <a:pt x="88769" y="89729"/>
                  </a:lnTo>
                  <a:lnTo>
                    <a:pt x="77349" y="101285"/>
                  </a:lnTo>
                  <a:lnTo>
                    <a:pt x="74410" y="103241"/>
                  </a:lnTo>
                  <a:lnTo>
                    <a:pt x="71458" y="104545"/>
                  </a:lnTo>
                  <a:lnTo>
                    <a:pt x="68497" y="105414"/>
                  </a:lnTo>
                  <a:lnTo>
                    <a:pt x="66522" y="106985"/>
                  </a:lnTo>
                  <a:lnTo>
                    <a:pt x="65206" y="109025"/>
                  </a:lnTo>
                  <a:lnTo>
                    <a:pt x="64328" y="111377"/>
                  </a:lnTo>
                  <a:lnTo>
                    <a:pt x="62750" y="112945"/>
                  </a:lnTo>
                  <a:lnTo>
                    <a:pt x="60704" y="113991"/>
                  </a:lnTo>
                  <a:lnTo>
                    <a:pt x="58348" y="114688"/>
                  </a:lnTo>
                  <a:lnTo>
                    <a:pt x="56778" y="116144"/>
                  </a:lnTo>
                  <a:lnTo>
                    <a:pt x="55730" y="118108"/>
                  </a:lnTo>
                  <a:lnTo>
                    <a:pt x="54049" y="123647"/>
                  </a:lnTo>
                  <a:lnTo>
                    <a:pt x="51169" y="127051"/>
                  </a:lnTo>
                  <a:lnTo>
                    <a:pt x="45974" y="132580"/>
                  </a:lnTo>
                  <a:lnTo>
                    <a:pt x="46541" y="133034"/>
                  </a:lnTo>
                  <a:lnTo>
                    <a:pt x="51091" y="133672"/>
                  </a:lnTo>
                  <a:lnTo>
                    <a:pt x="52504" y="133821"/>
                  </a:lnTo>
                  <a:lnTo>
                    <a:pt x="52881" y="134854"/>
                  </a:lnTo>
                  <a:lnTo>
                    <a:pt x="53299" y="138646"/>
                  </a:lnTo>
                  <a:lnTo>
                    <a:pt x="54404" y="140054"/>
                  </a:lnTo>
                  <a:lnTo>
                    <a:pt x="56133" y="140993"/>
                  </a:lnTo>
                  <a:lnTo>
                    <a:pt x="60704" y="142036"/>
                  </a:lnTo>
                  <a:lnTo>
                    <a:pt x="63314" y="142314"/>
                  </a:lnTo>
                  <a:lnTo>
                    <a:pt x="69894" y="142761"/>
                  </a:lnTo>
                  <a:lnTo>
                    <a:pt x="97947" y="142866"/>
                  </a:lnTo>
                  <a:lnTo>
                    <a:pt x="169843" y="14287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5"/>
            <p:cNvSpPr/>
            <p:nvPr/>
          </p:nvSpPr>
          <p:spPr>
            <a:xfrm>
              <a:off x="6976628" y="3437929"/>
              <a:ext cx="17879" cy="232173"/>
            </a:xfrm>
            <a:custGeom>
              <a:avLst/>
              <a:gdLst/>
              <a:ahLst/>
              <a:cxnLst/>
              <a:rect l="0" t="0" r="0" b="0"/>
              <a:pathLst>
                <a:path w="17879" h="232173">
                  <a:moveTo>
                    <a:pt x="17878" y="0"/>
                  </a:moveTo>
                  <a:lnTo>
                    <a:pt x="17878" y="34552"/>
                  </a:lnTo>
                  <a:lnTo>
                    <a:pt x="16885" y="38910"/>
                  </a:lnTo>
                  <a:lnTo>
                    <a:pt x="15230" y="42808"/>
                  </a:lnTo>
                  <a:lnTo>
                    <a:pt x="13133" y="46398"/>
                  </a:lnTo>
                  <a:lnTo>
                    <a:pt x="12729" y="50776"/>
                  </a:lnTo>
                  <a:lnTo>
                    <a:pt x="13452" y="55679"/>
                  </a:lnTo>
                  <a:lnTo>
                    <a:pt x="14927" y="60932"/>
                  </a:lnTo>
                  <a:lnTo>
                    <a:pt x="14918" y="65426"/>
                  </a:lnTo>
                  <a:lnTo>
                    <a:pt x="13918" y="69415"/>
                  </a:lnTo>
                  <a:lnTo>
                    <a:pt x="12259" y="73065"/>
                  </a:lnTo>
                  <a:lnTo>
                    <a:pt x="11152" y="77484"/>
                  </a:lnTo>
                  <a:lnTo>
                    <a:pt x="10414" y="82414"/>
                  </a:lnTo>
                  <a:lnTo>
                    <a:pt x="9923" y="87685"/>
                  </a:lnTo>
                  <a:lnTo>
                    <a:pt x="9595" y="92191"/>
                  </a:lnTo>
                  <a:lnTo>
                    <a:pt x="9376" y="96187"/>
                  </a:lnTo>
                  <a:lnTo>
                    <a:pt x="9231" y="99844"/>
                  </a:lnTo>
                  <a:lnTo>
                    <a:pt x="9025" y="114471"/>
                  </a:lnTo>
                  <a:lnTo>
                    <a:pt x="8940" y="221847"/>
                  </a:lnTo>
                  <a:lnTo>
                    <a:pt x="7946" y="223304"/>
                  </a:lnTo>
                  <a:lnTo>
                    <a:pt x="6290" y="225268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6"/>
            <p:cNvSpPr/>
            <p:nvPr/>
          </p:nvSpPr>
          <p:spPr>
            <a:xfrm>
              <a:off x="6878297" y="3562945"/>
              <a:ext cx="214540" cy="17860"/>
            </a:xfrm>
            <a:custGeom>
              <a:avLst/>
              <a:gdLst/>
              <a:ahLst/>
              <a:cxnLst/>
              <a:rect l="0" t="0" r="0" b="0"/>
              <a:pathLst>
                <a:path w="214540" h="17860">
                  <a:moveTo>
                    <a:pt x="0" y="0"/>
                  </a:moveTo>
                  <a:lnTo>
                    <a:pt x="69934" y="0"/>
                  </a:lnTo>
                  <a:lnTo>
                    <a:pt x="74433" y="992"/>
                  </a:lnTo>
                  <a:lnTo>
                    <a:pt x="78426" y="2646"/>
                  </a:lnTo>
                  <a:lnTo>
                    <a:pt x="82080" y="4741"/>
                  </a:lnTo>
                  <a:lnTo>
                    <a:pt x="86505" y="6137"/>
                  </a:lnTo>
                  <a:lnTo>
                    <a:pt x="91440" y="7068"/>
                  </a:lnTo>
                  <a:lnTo>
                    <a:pt x="96716" y="7688"/>
                  </a:lnTo>
                  <a:lnTo>
                    <a:pt x="101227" y="8102"/>
                  </a:lnTo>
                  <a:lnTo>
                    <a:pt x="105227" y="8378"/>
                  </a:lnTo>
                  <a:lnTo>
                    <a:pt x="108888" y="8562"/>
                  </a:lnTo>
                  <a:lnTo>
                    <a:pt x="118253" y="8766"/>
                  </a:lnTo>
                  <a:lnTo>
                    <a:pt x="153299" y="8920"/>
                  </a:lnTo>
                  <a:lnTo>
                    <a:pt x="157820" y="9915"/>
                  </a:lnTo>
                  <a:lnTo>
                    <a:pt x="162822" y="11571"/>
                  </a:lnTo>
                  <a:lnTo>
                    <a:pt x="168142" y="13667"/>
                  </a:lnTo>
                  <a:lnTo>
                    <a:pt x="175661" y="15064"/>
                  </a:lnTo>
                  <a:lnTo>
                    <a:pt x="184647" y="15996"/>
                  </a:lnTo>
                  <a:lnTo>
                    <a:pt x="214539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7"/>
            <p:cNvSpPr/>
            <p:nvPr/>
          </p:nvSpPr>
          <p:spPr>
            <a:xfrm>
              <a:off x="7173290" y="3402211"/>
              <a:ext cx="80451" cy="366118"/>
            </a:xfrm>
            <a:custGeom>
              <a:avLst/>
              <a:gdLst/>
              <a:ahLst/>
              <a:cxnLst/>
              <a:rect l="0" t="0" r="0" b="0"/>
              <a:pathLst>
                <a:path w="80451" h="366118">
                  <a:moveTo>
                    <a:pt x="80450" y="0"/>
                  </a:moveTo>
                  <a:lnTo>
                    <a:pt x="80450" y="12429"/>
                  </a:lnTo>
                  <a:lnTo>
                    <a:pt x="79457" y="15231"/>
                  </a:lnTo>
                  <a:lnTo>
                    <a:pt x="77803" y="18091"/>
                  </a:lnTo>
                  <a:lnTo>
                    <a:pt x="75706" y="20991"/>
                  </a:lnTo>
                  <a:lnTo>
                    <a:pt x="73375" y="26857"/>
                  </a:lnTo>
                  <a:lnTo>
                    <a:pt x="71347" y="33765"/>
                  </a:lnTo>
                  <a:lnTo>
                    <a:pt x="69415" y="38385"/>
                  </a:lnTo>
                  <a:lnTo>
                    <a:pt x="67134" y="43449"/>
                  </a:lnTo>
                  <a:lnTo>
                    <a:pt x="61951" y="54368"/>
                  </a:lnTo>
                  <a:lnTo>
                    <a:pt x="23833" y="130972"/>
                  </a:lnTo>
                  <a:lnTo>
                    <a:pt x="21848" y="136924"/>
                  </a:lnTo>
                  <a:lnTo>
                    <a:pt x="20524" y="142876"/>
                  </a:lnTo>
                  <a:lnTo>
                    <a:pt x="19641" y="148829"/>
                  </a:lnTo>
                  <a:lnTo>
                    <a:pt x="18060" y="154782"/>
                  </a:lnTo>
                  <a:lnTo>
                    <a:pt x="16013" y="160735"/>
                  </a:lnTo>
                  <a:lnTo>
                    <a:pt x="13655" y="166688"/>
                  </a:lnTo>
                  <a:lnTo>
                    <a:pt x="11089" y="172640"/>
                  </a:lnTo>
                  <a:lnTo>
                    <a:pt x="5589" y="184547"/>
                  </a:lnTo>
                  <a:lnTo>
                    <a:pt x="3726" y="190500"/>
                  </a:lnTo>
                  <a:lnTo>
                    <a:pt x="2483" y="196453"/>
                  </a:lnTo>
                  <a:lnTo>
                    <a:pt x="1655" y="202406"/>
                  </a:lnTo>
                  <a:lnTo>
                    <a:pt x="1102" y="208359"/>
                  </a:lnTo>
                  <a:lnTo>
                    <a:pt x="734" y="214312"/>
                  </a:lnTo>
                  <a:lnTo>
                    <a:pt x="325" y="226219"/>
                  </a:lnTo>
                  <a:lnTo>
                    <a:pt x="62" y="250031"/>
                  </a:lnTo>
                  <a:lnTo>
                    <a:pt x="0" y="301874"/>
                  </a:lnTo>
                  <a:lnTo>
                    <a:pt x="993" y="306421"/>
                  </a:lnTo>
                  <a:lnTo>
                    <a:pt x="2648" y="310445"/>
                  </a:lnTo>
                  <a:lnTo>
                    <a:pt x="4744" y="314119"/>
                  </a:lnTo>
                  <a:lnTo>
                    <a:pt x="7074" y="320848"/>
                  </a:lnTo>
                  <a:lnTo>
                    <a:pt x="7695" y="324032"/>
                  </a:lnTo>
                  <a:lnTo>
                    <a:pt x="9101" y="327146"/>
                  </a:lnTo>
                  <a:lnTo>
                    <a:pt x="11034" y="330214"/>
                  </a:lnTo>
                  <a:lnTo>
                    <a:pt x="13315" y="333252"/>
                  </a:lnTo>
                  <a:lnTo>
                    <a:pt x="15829" y="336270"/>
                  </a:lnTo>
                  <a:lnTo>
                    <a:pt x="18498" y="339273"/>
                  </a:lnTo>
                  <a:lnTo>
                    <a:pt x="25172" y="346483"/>
                  </a:lnTo>
                  <a:lnTo>
                    <a:pt x="31075" y="352472"/>
                  </a:lnTo>
                  <a:lnTo>
                    <a:pt x="33629" y="354044"/>
                  </a:lnTo>
                  <a:lnTo>
                    <a:pt x="36323" y="355092"/>
                  </a:lnTo>
                  <a:lnTo>
                    <a:pt x="39113" y="355790"/>
                  </a:lnTo>
                  <a:lnTo>
                    <a:pt x="41967" y="357248"/>
                  </a:lnTo>
                  <a:lnTo>
                    <a:pt x="44862" y="359212"/>
                  </a:lnTo>
                  <a:lnTo>
                    <a:pt x="53633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8"/>
            <p:cNvSpPr/>
            <p:nvPr/>
          </p:nvSpPr>
          <p:spPr>
            <a:xfrm>
              <a:off x="7343132" y="3455789"/>
              <a:ext cx="178784" cy="26790"/>
            </a:xfrm>
            <a:custGeom>
              <a:avLst/>
              <a:gdLst/>
              <a:ahLst/>
              <a:cxnLst/>
              <a:rect l="0" t="0" r="0" b="0"/>
              <a:pathLst>
                <a:path w="178784" h="26790">
                  <a:moveTo>
                    <a:pt x="0" y="26789"/>
                  </a:moveTo>
                  <a:lnTo>
                    <a:pt x="0" y="19100"/>
                  </a:lnTo>
                  <a:lnTo>
                    <a:pt x="994" y="18687"/>
                  </a:lnTo>
                  <a:lnTo>
                    <a:pt x="6144" y="18104"/>
                  </a:lnTo>
                  <a:lnTo>
                    <a:pt x="7697" y="17968"/>
                  </a:lnTo>
                  <a:lnTo>
                    <a:pt x="9105" y="16940"/>
                  </a:lnTo>
                  <a:lnTo>
                    <a:pt x="11036" y="15261"/>
                  </a:lnTo>
                  <a:lnTo>
                    <a:pt x="13317" y="13151"/>
                  </a:lnTo>
                  <a:lnTo>
                    <a:pt x="15831" y="11744"/>
                  </a:lnTo>
                  <a:lnTo>
                    <a:pt x="18500" y="10805"/>
                  </a:lnTo>
                  <a:lnTo>
                    <a:pt x="21272" y="10180"/>
                  </a:lnTo>
                  <a:lnTo>
                    <a:pt x="24114" y="9763"/>
                  </a:lnTo>
                  <a:lnTo>
                    <a:pt x="27002" y="9485"/>
                  </a:lnTo>
                  <a:lnTo>
                    <a:pt x="29920" y="9300"/>
                  </a:lnTo>
                  <a:lnTo>
                    <a:pt x="38460" y="9094"/>
                  </a:lnTo>
                  <a:lnTo>
                    <a:pt x="55383" y="8962"/>
                  </a:lnTo>
                  <a:lnTo>
                    <a:pt x="59766" y="7959"/>
                  </a:lnTo>
                  <a:lnTo>
                    <a:pt x="64675" y="6298"/>
                  </a:lnTo>
                  <a:lnTo>
                    <a:pt x="69934" y="4199"/>
                  </a:lnTo>
                  <a:lnTo>
                    <a:pt x="74433" y="2799"/>
                  </a:lnTo>
                  <a:lnTo>
                    <a:pt x="78425" y="1866"/>
                  </a:lnTo>
                  <a:lnTo>
                    <a:pt x="82081" y="1244"/>
                  </a:lnTo>
                  <a:lnTo>
                    <a:pt x="86505" y="829"/>
                  </a:lnTo>
                  <a:lnTo>
                    <a:pt x="91440" y="553"/>
                  </a:lnTo>
                  <a:lnTo>
                    <a:pt x="102220" y="246"/>
                  </a:lnTo>
                  <a:lnTo>
                    <a:pt x="145458" y="4"/>
                  </a:lnTo>
                  <a:lnTo>
                    <a:pt x="17878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39"/>
            <p:cNvSpPr/>
            <p:nvPr/>
          </p:nvSpPr>
          <p:spPr>
            <a:xfrm>
              <a:off x="7271620" y="3473648"/>
              <a:ext cx="160782" cy="241103"/>
            </a:xfrm>
            <a:custGeom>
              <a:avLst/>
              <a:gdLst/>
              <a:ahLst/>
              <a:cxnLst/>
              <a:rect l="0" t="0" r="0" b="0"/>
              <a:pathLst>
                <a:path w="160782" h="241103">
                  <a:moveTo>
                    <a:pt x="62573" y="0"/>
                  </a:moveTo>
                  <a:lnTo>
                    <a:pt x="57828" y="0"/>
                  </a:lnTo>
                  <a:lnTo>
                    <a:pt x="56429" y="992"/>
                  </a:lnTo>
                  <a:lnTo>
                    <a:pt x="55498" y="2646"/>
                  </a:lnTo>
                  <a:lnTo>
                    <a:pt x="54876" y="4740"/>
                  </a:lnTo>
                  <a:lnTo>
                    <a:pt x="51537" y="9713"/>
                  </a:lnTo>
                  <a:lnTo>
                    <a:pt x="49256" y="12428"/>
                  </a:lnTo>
                  <a:lnTo>
                    <a:pt x="47736" y="15231"/>
                  </a:lnTo>
                  <a:lnTo>
                    <a:pt x="46047" y="20991"/>
                  </a:lnTo>
                  <a:lnTo>
                    <a:pt x="42647" y="26857"/>
                  </a:lnTo>
                  <a:lnTo>
                    <a:pt x="37825" y="32773"/>
                  </a:lnTo>
                  <a:lnTo>
                    <a:pt x="35150" y="35739"/>
                  </a:lnTo>
                  <a:lnTo>
                    <a:pt x="32372" y="38708"/>
                  </a:lnTo>
                  <a:lnTo>
                    <a:pt x="30520" y="41681"/>
                  </a:lnTo>
                  <a:lnTo>
                    <a:pt x="28463" y="47629"/>
                  </a:lnTo>
                  <a:lnTo>
                    <a:pt x="24900" y="53580"/>
                  </a:lnTo>
                  <a:lnTo>
                    <a:pt x="22558" y="56556"/>
                  </a:lnTo>
                  <a:lnTo>
                    <a:pt x="19958" y="62508"/>
                  </a:lnTo>
                  <a:lnTo>
                    <a:pt x="19265" y="65485"/>
                  </a:lnTo>
                  <a:lnTo>
                    <a:pt x="15846" y="71438"/>
                  </a:lnTo>
                  <a:lnTo>
                    <a:pt x="13543" y="74414"/>
                  </a:lnTo>
                  <a:lnTo>
                    <a:pt x="10985" y="80367"/>
                  </a:lnTo>
                  <a:lnTo>
                    <a:pt x="9847" y="86320"/>
                  </a:lnTo>
                  <a:lnTo>
                    <a:pt x="9343" y="92273"/>
                  </a:lnTo>
                  <a:lnTo>
                    <a:pt x="9118" y="98227"/>
                  </a:lnTo>
                  <a:lnTo>
                    <a:pt x="9058" y="101203"/>
                  </a:lnTo>
                  <a:lnTo>
                    <a:pt x="8024" y="103187"/>
                  </a:lnTo>
                  <a:lnTo>
                    <a:pt x="6343" y="104511"/>
                  </a:lnTo>
                  <a:lnTo>
                    <a:pt x="4228" y="105392"/>
                  </a:lnTo>
                  <a:lnTo>
                    <a:pt x="2818" y="106972"/>
                  </a:lnTo>
                  <a:lnTo>
                    <a:pt x="1878" y="109018"/>
                  </a:lnTo>
                  <a:lnTo>
                    <a:pt x="0" y="116082"/>
                  </a:lnTo>
                  <a:lnTo>
                    <a:pt x="7696" y="116085"/>
                  </a:lnTo>
                  <a:lnTo>
                    <a:pt x="11035" y="113440"/>
                  </a:lnTo>
                  <a:lnTo>
                    <a:pt x="16526" y="108398"/>
                  </a:lnTo>
                  <a:lnTo>
                    <a:pt x="22223" y="102784"/>
                  </a:lnTo>
                  <a:lnTo>
                    <a:pt x="24747" y="101264"/>
                  </a:lnTo>
                  <a:lnTo>
                    <a:pt x="27424" y="100252"/>
                  </a:lnTo>
                  <a:lnTo>
                    <a:pt x="30201" y="99577"/>
                  </a:lnTo>
                  <a:lnTo>
                    <a:pt x="33045" y="98134"/>
                  </a:lnTo>
                  <a:lnTo>
                    <a:pt x="35936" y="96181"/>
                  </a:lnTo>
                  <a:lnTo>
                    <a:pt x="38855" y="93886"/>
                  </a:lnTo>
                  <a:lnTo>
                    <a:pt x="40802" y="91364"/>
                  </a:lnTo>
                  <a:lnTo>
                    <a:pt x="42100" y="88691"/>
                  </a:lnTo>
                  <a:lnTo>
                    <a:pt x="42965" y="85916"/>
                  </a:lnTo>
                  <a:lnTo>
                    <a:pt x="45528" y="84067"/>
                  </a:lnTo>
                  <a:lnTo>
                    <a:pt x="49223" y="82833"/>
                  </a:lnTo>
                  <a:lnTo>
                    <a:pt x="53673" y="82011"/>
                  </a:lnTo>
                  <a:lnTo>
                    <a:pt x="57633" y="80471"/>
                  </a:lnTo>
                  <a:lnTo>
                    <a:pt x="61266" y="78452"/>
                  </a:lnTo>
                  <a:lnTo>
                    <a:pt x="64681" y="76114"/>
                  </a:lnTo>
                  <a:lnTo>
                    <a:pt x="67952" y="74555"/>
                  </a:lnTo>
                  <a:lnTo>
                    <a:pt x="71125" y="73516"/>
                  </a:lnTo>
                  <a:lnTo>
                    <a:pt x="74233" y="72823"/>
                  </a:lnTo>
                  <a:lnTo>
                    <a:pt x="77300" y="72361"/>
                  </a:lnTo>
                  <a:lnTo>
                    <a:pt x="80336" y="72053"/>
                  </a:lnTo>
                  <a:lnTo>
                    <a:pt x="83355" y="71847"/>
                  </a:lnTo>
                  <a:lnTo>
                    <a:pt x="86360" y="71711"/>
                  </a:lnTo>
                  <a:lnTo>
                    <a:pt x="92347" y="71559"/>
                  </a:lnTo>
                  <a:lnTo>
                    <a:pt x="101302" y="71473"/>
                  </a:lnTo>
                  <a:lnTo>
                    <a:pt x="104284" y="72454"/>
                  </a:lnTo>
                  <a:lnTo>
                    <a:pt x="107266" y="74099"/>
                  </a:lnTo>
                  <a:lnTo>
                    <a:pt x="110247" y="76189"/>
                  </a:lnTo>
                  <a:lnTo>
                    <a:pt x="113226" y="77582"/>
                  </a:lnTo>
                  <a:lnTo>
                    <a:pt x="116207" y="78510"/>
                  </a:lnTo>
                  <a:lnTo>
                    <a:pt x="119187" y="79129"/>
                  </a:lnTo>
                  <a:lnTo>
                    <a:pt x="122167" y="80534"/>
                  </a:lnTo>
                  <a:lnTo>
                    <a:pt x="125146" y="82462"/>
                  </a:lnTo>
                  <a:lnTo>
                    <a:pt x="128126" y="84741"/>
                  </a:lnTo>
                  <a:lnTo>
                    <a:pt x="131107" y="86259"/>
                  </a:lnTo>
                  <a:lnTo>
                    <a:pt x="134086" y="87272"/>
                  </a:lnTo>
                  <a:lnTo>
                    <a:pt x="137066" y="87947"/>
                  </a:lnTo>
                  <a:lnTo>
                    <a:pt x="140046" y="89389"/>
                  </a:lnTo>
                  <a:lnTo>
                    <a:pt x="143025" y="91343"/>
                  </a:lnTo>
                  <a:lnTo>
                    <a:pt x="146005" y="93638"/>
                  </a:lnTo>
                  <a:lnTo>
                    <a:pt x="147991" y="97151"/>
                  </a:lnTo>
                  <a:lnTo>
                    <a:pt x="149316" y="101478"/>
                  </a:lnTo>
                  <a:lnTo>
                    <a:pt x="150199" y="106348"/>
                  </a:lnTo>
                  <a:lnTo>
                    <a:pt x="151780" y="110585"/>
                  </a:lnTo>
                  <a:lnTo>
                    <a:pt x="156187" y="117941"/>
                  </a:lnTo>
                  <a:lnTo>
                    <a:pt x="158807" y="124517"/>
                  </a:lnTo>
                  <a:lnTo>
                    <a:pt x="159972" y="131739"/>
                  </a:lnTo>
                  <a:lnTo>
                    <a:pt x="160282" y="136443"/>
                  </a:lnTo>
                  <a:lnTo>
                    <a:pt x="160627" y="145970"/>
                  </a:lnTo>
                  <a:lnTo>
                    <a:pt x="160781" y="153511"/>
                  </a:lnTo>
                  <a:lnTo>
                    <a:pt x="159828" y="156911"/>
                  </a:lnTo>
                  <a:lnTo>
                    <a:pt x="156122" y="163335"/>
                  </a:lnTo>
                  <a:lnTo>
                    <a:pt x="154736" y="167429"/>
                  </a:lnTo>
                  <a:lnTo>
                    <a:pt x="153812" y="172143"/>
                  </a:lnTo>
                  <a:lnTo>
                    <a:pt x="153197" y="177270"/>
                  </a:lnTo>
                  <a:lnTo>
                    <a:pt x="152786" y="181680"/>
                  </a:lnTo>
                  <a:lnTo>
                    <a:pt x="152512" y="185612"/>
                  </a:lnTo>
                  <a:lnTo>
                    <a:pt x="152329" y="189226"/>
                  </a:lnTo>
                  <a:lnTo>
                    <a:pt x="151215" y="192627"/>
                  </a:lnTo>
                  <a:lnTo>
                    <a:pt x="147327" y="199052"/>
                  </a:lnTo>
                  <a:lnTo>
                    <a:pt x="144900" y="202155"/>
                  </a:lnTo>
                  <a:lnTo>
                    <a:pt x="142289" y="205215"/>
                  </a:lnTo>
                  <a:lnTo>
                    <a:pt x="139555" y="208248"/>
                  </a:lnTo>
                  <a:lnTo>
                    <a:pt x="133868" y="214263"/>
                  </a:lnTo>
                  <a:lnTo>
                    <a:pt x="126869" y="221469"/>
                  </a:lnTo>
                  <a:lnTo>
                    <a:pt x="124309" y="222060"/>
                  </a:lnTo>
                  <a:lnTo>
                    <a:pt x="120615" y="222454"/>
                  </a:lnTo>
                  <a:lnTo>
                    <a:pt x="116166" y="222717"/>
                  </a:lnTo>
                  <a:lnTo>
                    <a:pt x="112208" y="223884"/>
                  </a:lnTo>
                  <a:lnTo>
                    <a:pt x="108575" y="225655"/>
                  </a:lnTo>
                  <a:lnTo>
                    <a:pt x="105159" y="227827"/>
                  </a:lnTo>
                  <a:lnTo>
                    <a:pt x="101890" y="229275"/>
                  </a:lnTo>
                  <a:lnTo>
                    <a:pt x="98716" y="230241"/>
                  </a:lnTo>
                  <a:lnTo>
                    <a:pt x="95608" y="230885"/>
                  </a:lnTo>
                  <a:lnTo>
                    <a:pt x="92542" y="232306"/>
                  </a:lnTo>
                  <a:lnTo>
                    <a:pt x="89505" y="234246"/>
                  </a:lnTo>
                  <a:lnTo>
                    <a:pt x="86487" y="236531"/>
                  </a:lnTo>
                  <a:lnTo>
                    <a:pt x="83482" y="238055"/>
                  </a:lnTo>
                  <a:lnTo>
                    <a:pt x="80485" y="239070"/>
                  </a:lnTo>
                  <a:lnTo>
                    <a:pt x="77494" y="239748"/>
                  </a:lnTo>
                  <a:lnTo>
                    <a:pt x="74507" y="240199"/>
                  </a:lnTo>
                  <a:lnTo>
                    <a:pt x="71523" y="240500"/>
                  </a:lnTo>
                  <a:lnTo>
                    <a:pt x="68539" y="240700"/>
                  </a:lnTo>
                  <a:lnTo>
                    <a:pt x="65557" y="240834"/>
                  </a:lnTo>
                  <a:lnTo>
                    <a:pt x="55400" y="241067"/>
                  </a:lnTo>
                  <a:lnTo>
                    <a:pt x="44695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40"/>
            <p:cNvSpPr/>
            <p:nvPr/>
          </p:nvSpPr>
          <p:spPr>
            <a:xfrm>
              <a:off x="7486159" y="3607593"/>
              <a:ext cx="80453" cy="8931"/>
            </a:xfrm>
            <a:custGeom>
              <a:avLst/>
              <a:gdLst/>
              <a:ahLst/>
              <a:cxnLst/>
              <a:rect l="0" t="0" r="0" b="0"/>
              <a:pathLst>
                <a:path w="80453" h="8931">
                  <a:moveTo>
                    <a:pt x="0" y="8930"/>
                  </a:moveTo>
                  <a:lnTo>
                    <a:pt x="47686" y="8930"/>
                  </a:lnTo>
                  <a:lnTo>
                    <a:pt x="50663" y="7938"/>
                  </a:lnTo>
                  <a:lnTo>
                    <a:pt x="53640" y="6284"/>
                  </a:lnTo>
                  <a:lnTo>
                    <a:pt x="56617" y="4190"/>
                  </a:lnTo>
                  <a:lnTo>
                    <a:pt x="60590" y="2793"/>
                  </a:lnTo>
                  <a:lnTo>
                    <a:pt x="65224" y="1862"/>
                  </a:lnTo>
                  <a:lnTo>
                    <a:pt x="8045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41"/>
            <p:cNvSpPr/>
            <p:nvPr/>
          </p:nvSpPr>
          <p:spPr>
            <a:xfrm>
              <a:off x="7593428" y="3455790"/>
              <a:ext cx="160906" cy="248789"/>
            </a:xfrm>
            <a:custGeom>
              <a:avLst/>
              <a:gdLst/>
              <a:ahLst/>
              <a:cxnLst/>
              <a:rect l="0" t="0" r="0" b="0"/>
              <a:pathLst>
                <a:path w="160906" h="248789">
                  <a:moveTo>
                    <a:pt x="0" y="35717"/>
                  </a:moveTo>
                  <a:lnTo>
                    <a:pt x="13317" y="22415"/>
                  </a:lnTo>
                  <a:lnTo>
                    <a:pt x="15831" y="20896"/>
                  </a:lnTo>
                  <a:lnTo>
                    <a:pt x="18500" y="19883"/>
                  </a:lnTo>
                  <a:lnTo>
                    <a:pt x="21272" y="19208"/>
                  </a:lnTo>
                  <a:lnTo>
                    <a:pt x="23121" y="17766"/>
                  </a:lnTo>
                  <a:lnTo>
                    <a:pt x="24353" y="15812"/>
                  </a:lnTo>
                  <a:lnTo>
                    <a:pt x="25175" y="13518"/>
                  </a:lnTo>
                  <a:lnTo>
                    <a:pt x="27709" y="11987"/>
                  </a:lnTo>
                  <a:lnTo>
                    <a:pt x="31385" y="10968"/>
                  </a:lnTo>
                  <a:lnTo>
                    <a:pt x="35822" y="10288"/>
                  </a:lnTo>
                  <a:lnTo>
                    <a:pt x="39773" y="8842"/>
                  </a:lnTo>
                  <a:lnTo>
                    <a:pt x="43401" y="6887"/>
                  </a:lnTo>
                  <a:lnTo>
                    <a:pt x="46812" y="4591"/>
                  </a:lnTo>
                  <a:lnTo>
                    <a:pt x="50079" y="3060"/>
                  </a:lnTo>
                  <a:lnTo>
                    <a:pt x="53251" y="2040"/>
                  </a:lnTo>
                  <a:lnTo>
                    <a:pt x="56360" y="1359"/>
                  </a:lnTo>
                  <a:lnTo>
                    <a:pt x="59425" y="905"/>
                  </a:lnTo>
                  <a:lnTo>
                    <a:pt x="62462" y="603"/>
                  </a:lnTo>
                  <a:lnTo>
                    <a:pt x="65478" y="401"/>
                  </a:lnTo>
                  <a:lnTo>
                    <a:pt x="69477" y="267"/>
                  </a:lnTo>
                  <a:lnTo>
                    <a:pt x="87517" y="52"/>
                  </a:lnTo>
                  <a:lnTo>
                    <a:pt x="119157" y="0"/>
                  </a:lnTo>
                  <a:lnTo>
                    <a:pt x="122146" y="991"/>
                  </a:lnTo>
                  <a:lnTo>
                    <a:pt x="125134" y="2645"/>
                  </a:lnTo>
                  <a:lnTo>
                    <a:pt x="132319" y="7687"/>
                  </a:lnTo>
                  <a:lnTo>
                    <a:pt x="135950" y="11022"/>
                  </a:lnTo>
                  <a:lnTo>
                    <a:pt x="138309" y="13301"/>
                  </a:lnTo>
                  <a:lnTo>
                    <a:pt x="139882" y="15812"/>
                  </a:lnTo>
                  <a:lnTo>
                    <a:pt x="141629" y="21248"/>
                  </a:lnTo>
                  <a:lnTo>
                    <a:pt x="142405" y="26971"/>
                  </a:lnTo>
                  <a:lnTo>
                    <a:pt x="142750" y="32822"/>
                  </a:lnTo>
                  <a:lnTo>
                    <a:pt x="142904" y="38730"/>
                  </a:lnTo>
                  <a:lnTo>
                    <a:pt x="141951" y="41694"/>
                  </a:lnTo>
                  <a:lnTo>
                    <a:pt x="138245" y="47634"/>
                  </a:lnTo>
                  <a:lnTo>
                    <a:pt x="136859" y="51599"/>
                  </a:lnTo>
                  <a:lnTo>
                    <a:pt x="135935" y="56227"/>
                  </a:lnTo>
                  <a:lnTo>
                    <a:pt x="135320" y="61297"/>
                  </a:lnTo>
                  <a:lnTo>
                    <a:pt x="133915" y="65669"/>
                  </a:lnTo>
                  <a:lnTo>
                    <a:pt x="129708" y="73172"/>
                  </a:lnTo>
                  <a:lnTo>
                    <a:pt x="127194" y="76562"/>
                  </a:lnTo>
                  <a:lnTo>
                    <a:pt x="124526" y="79815"/>
                  </a:lnTo>
                  <a:lnTo>
                    <a:pt x="121753" y="82975"/>
                  </a:lnTo>
                  <a:lnTo>
                    <a:pt x="118912" y="87066"/>
                  </a:lnTo>
                  <a:lnTo>
                    <a:pt x="116024" y="91778"/>
                  </a:lnTo>
                  <a:lnTo>
                    <a:pt x="113107" y="96903"/>
                  </a:lnTo>
                  <a:lnTo>
                    <a:pt x="110168" y="101313"/>
                  </a:lnTo>
                  <a:lnTo>
                    <a:pt x="107215" y="105244"/>
                  </a:lnTo>
                  <a:lnTo>
                    <a:pt x="104254" y="108857"/>
                  </a:lnTo>
                  <a:lnTo>
                    <a:pt x="101287" y="112259"/>
                  </a:lnTo>
                  <a:lnTo>
                    <a:pt x="98314" y="115519"/>
                  </a:lnTo>
                  <a:lnTo>
                    <a:pt x="95341" y="118684"/>
                  </a:lnTo>
                  <a:lnTo>
                    <a:pt x="92364" y="122778"/>
                  </a:lnTo>
                  <a:lnTo>
                    <a:pt x="89387" y="127492"/>
                  </a:lnTo>
                  <a:lnTo>
                    <a:pt x="86409" y="132619"/>
                  </a:lnTo>
                  <a:lnTo>
                    <a:pt x="83430" y="137029"/>
                  </a:lnTo>
                  <a:lnTo>
                    <a:pt x="80451" y="140962"/>
                  </a:lnTo>
                  <a:lnTo>
                    <a:pt x="77471" y="144576"/>
                  </a:lnTo>
                  <a:lnTo>
                    <a:pt x="73500" y="147977"/>
                  </a:lnTo>
                  <a:lnTo>
                    <a:pt x="68864" y="151237"/>
                  </a:lnTo>
                  <a:lnTo>
                    <a:pt x="63789" y="154402"/>
                  </a:lnTo>
                  <a:lnTo>
                    <a:pt x="59411" y="158497"/>
                  </a:lnTo>
                  <a:lnTo>
                    <a:pt x="55499" y="163211"/>
                  </a:lnTo>
                  <a:lnTo>
                    <a:pt x="51898" y="168338"/>
                  </a:lnTo>
                  <a:lnTo>
                    <a:pt x="48504" y="172748"/>
                  </a:lnTo>
                  <a:lnTo>
                    <a:pt x="45249" y="176681"/>
                  </a:lnTo>
                  <a:lnTo>
                    <a:pt x="42085" y="180294"/>
                  </a:lnTo>
                  <a:lnTo>
                    <a:pt x="38982" y="183696"/>
                  </a:lnTo>
                  <a:lnTo>
                    <a:pt x="32886" y="190121"/>
                  </a:lnTo>
                  <a:lnTo>
                    <a:pt x="23870" y="199316"/>
                  </a:lnTo>
                  <a:lnTo>
                    <a:pt x="21873" y="202330"/>
                  </a:lnTo>
                  <a:lnTo>
                    <a:pt x="19653" y="208325"/>
                  </a:lnTo>
                  <a:lnTo>
                    <a:pt x="18069" y="210320"/>
                  </a:lnTo>
                  <a:lnTo>
                    <a:pt x="16019" y="211651"/>
                  </a:lnTo>
                  <a:lnTo>
                    <a:pt x="13660" y="212538"/>
                  </a:lnTo>
                  <a:lnTo>
                    <a:pt x="12086" y="214121"/>
                  </a:lnTo>
                  <a:lnTo>
                    <a:pt x="11037" y="216169"/>
                  </a:lnTo>
                  <a:lnTo>
                    <a:pt x="9872" y="221090"/>
                  </a:lnTo>
                  <a:lnTo>
                    <a:pt x="9353" y="226584"/>
                  </a:lnTo>
                  <a:lnTo>
                    <a:pt x="8222" y="228446"/>
                  </a:lnTo>
                  <a:lnTo>
                    <a:pt x="6475" y="229688"/>
                  </a:lnTo>
                  <a:lnTo>
                    <a:pt x="4316" y="230515"/>
                  </a:lnTo>
                  <a:lnTo>
                    <a:pt x="2878" y="232059"/>
                  </a:lnTo>
                  <a:lnTo>
                    <a:pt x="1918" y="234081"/>
                  </a:lnTo>
                  <a:lnTo>
                    <a:pt x="379" y="239713"/>
                  </a:lnTo>
                  <a:lnTo>
                    <a:pt x="1246" y="240176"/>
                  </a:lnTo>
                  <a:lnTo>
                    <a:pt x="6218" y="240826"/>
                  </a:lnTo>
                  <a:lnTo>
                    <a:pt x="9693" y="241076"/>
                  </a:lnTo>
                  <a:lnTo>
                    <a:pt x="13579" y="241090"/>
                  </a:lnTo>
                  <a:lnTo>
                    <a:pt x="16005" y="242085"/>
                  </a:lnTo>
                  <a:lnTo>
                    <a:pt x="18616" y="243741"/>
                  </a:lnTo>
                  <a:lnTo>
                    <a:pt x="25197" y="248788"/>
                  </a:lnTo>
                  <a:lnTo>
                    <a:pt x="26731" y="248209"/>
                  </a:lnTo>
                  <a:lnTo>
                    <a:pt x="31084" y="244922"/>
                  </a:lnTo>
                  <a:lnTo>
                    <a:pt x="33635" y="243648"/>
                  </a:lnTo>
                  <a:lnTo>
                    <a:pt x="36328" y="242798"/>
                  </a:lnTo>
                  <a:lnTo>
                    <a:pt x="39117" y="242233"/>
                  </a:lnTo>
                  <a:lnTo>
                    <a:pt x="41970" y="241855"/>
                  </a:lnTo>
                  <a:lnTo>
                    <a:pt x="44865" y="241603"/>
                  </a:lnTo>
                  <a:lnTo>
                    <a:pt x="47788" y="241436"/>
                  </a:lnTo>
                  <a:lnTo>
                    <a:pt x="56335" y="241249"/>
                  </a:lnTo>
                  <a:lnTo>
                    <a:pt x="117547" y="241101"/>
                  </a:lnTo>
                  <a:lnTo>
                    <a:pt x="124053" y="240109"/>
                  </a:lnTo>
                  <a:lnTo>
                    <a:pt x="132364" y="238455"/>
                  </a:lnTo>
                  <a:lnTo>
                    <a:pt x="160905" y="23217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42"/>
            <p:cNvSpPr/>
            <p:nvPr/>
          </p:nvSpPr>
          <p:spPr>
            <a:xfrm>
              <a:off x="7745393" y="3348633"/>
              <a:ext cx="105870" cy="428626"/>
            </a:xfrm>
            <a:custGeom>
              <a:avLst/>
              <a:gdLst/>
              <a:ahLst/>
              <a:cxnLst/>
              <a:rect l="0" t="0" r="0" b="0"/>
              <a:pathLst>
                <a:path w="105870" h="428626">
                  <a:moveTo>
                    <a:pt x="0" y="0"/>
                  </a:moveTo>
                  <a:lnTo>
                    <a:pt x="21014" y="20991"/>
                  </a:lnTo>
                  <a:lnTo>
                    <a:pt x="23942" y="24907"/>
                  </a:lnTo>
                  <a:lnTo>
                    <a:pt x="26887" y="29503"/>
                  </a:lnTo>
                  <a:lnTo>
                    <a:pt x="29843" y="34552"/>
                  </a:lnTo>
                  <a:lnTo>
                    <a:pt x="32808" y="39902"/>
                  </a:lnTo>
                  <a:lnTo>
                    <a:pt x="38750" y="51138"/>
                  </a:lnTo>
                  <a:lnTo>
                    <a:pt x="47680" y="68620"/>
                  </a:lnTo>
                  <a:lnTo>
                    <a:pt x="51652" y="74520"/>
                  </a:lnTo>
                  <a:lnTo>
                    <a:pt x="56286" y="80438"/>
                  </a:lnTo>
                  <a:lnTo>
                    <a:pt x="61362" y="86367"/>
                  </a:lnTo>
                  <a:lnTo>
                    <a:pt x="65739" y="92305"/>
                  </a:lnTo>
                  <a:lnTo>
                    <a:pt x="69650" y="98247"/>
                  </a:lnTo>
                  <a:lnTo>
                    <a:pt x="73251" y="104193"/>
                  </a:lnTo>
                  <a:lnTo>
                    <a:pt x="76645" y="111134"/>
                  </a:lnTo>
                  <a:lnTo>
                    <a:pt x="79901" y="118738"/>
                  </a:lnTo>
                  <a:lnTo>
                    <a:pt x="83064" y="126783"/>
                  </a:lnTo>
                  <a:lnTo>
                    <a:pt x="86166" y="134131"/>
                  </a:lnTo>
                  <a:lnTo>
                    <a:pt x="92262" y="147588"/>
                  </a:lnTo>
                  <a:lnTo>
                    <a:pt x="94285" y="154946"/>
                  </a:lnTo>
                  <a:lnTo>
                    <a:pt x="95634" y="162829"/>
                  </a:lnTo>
                  <a:lnTo>
                    <a:pt x="96533" y="171060"/>
                  </a:lnTo>
                  <a:lnTo>
                    <a:pt x="98126" y="179524"/>
                  </a:lnTo>
                  <a:lnTo>
                    <a:pt x="100180" y="188144"/>
                  </a:lnTo>
                  <a:lnTo>
                    <a:pt x="102544" y="196866"/>
                  </a:lnTo>
                  <a:lnTo>
                    <a:pt x="104119" y="205658"/>
                  </a:lnTo>
                  <a:lnTo>
                    <a:pt x="105170" y="214496"/>
                  </a:lnTo>
                  <a:lnTo>
                    <a:pt x="105869" y="223364"/>
                  </a:lnTo>
                  <a:lnTo>
                    <a:pt x="105344" y="231261"/>
                  </a:lnTo>
                  <a:lnTo>
                    <a:pt x="103999" y="238510"/>
                  </a:lnTo>
                  <a:lnTo>
                    <a:pt x="102110" y="245327"/>
                  </a:lnTo>
                  <a:lnTo>
                    <a:pt x="100850" y="252848"/>
                  </a:lnTo>
                  <a:lnTo>
                    <a:pt x="100011" y="260839"/>
                  </a:lnTo>
                  <a:lnTo>
                    <a:pt x="99450" y="269142"/>
                  </a:lnTo>
                  <a:lnTo>
                    <a:pt x="98828" y="283661"/>
                  </a:lnTo>
                  <a:lnTo>
                    <a:pt x="97559" y="296727"/>
                  </a:lnTo>
                  <a:lnTo>
                    <a:pt x="95829" y="302990"/>
                  </a:lnTo>
                  <a:lnTo>
                    <a:pt x="93684" y="309150"/>
                  </a:lnTo>
                  <a:lnTo>
                    <a:pt x="91259" y="315241"/>
                  </a:lnTo>
                  <a:lnTo>
                    <a:pt x="88651" y="321285"/>
                  </a:lnTo>
                  <a:lnTo>
                    <a:pt x="85918" y="327299"/>
                  </a:lnTo>
                  <a:lnTo>
                    <a:pt x="82881" y="339274"/>
                  </a:lnTo>
                  <a:lnTo>
                    <a:pt x="80539" y="351210"/>
                  </a:lnTo>
                  <a:lnTo>
                    <a:pt x="78524" y="357171"/>
                  </a:lnTo>
                  <a:lnTo>
                    <a:pt x="76187" y="363129"/>
                  </a:lnTo>
                  <a:lnTo>
                    <a:pt x="73635" y="368094"/>
                  </a:lnTo>
                  <a:lnTo>
                    <a:pt x="70942" y="372396"/>
                  </a:lnTo>
                  <a:lnTo>
                    <a:pt x="68153" y="376257"/>
                  </a:lnTo>
                  <a:lnTo>
                    <a:pt x="65300" y="380814"/>
                  </a:lnTo>
                  <a:lnTo>
                    <a:pt x="62405" y="385837"/>
                  </a:lnTo>
                  <a:lnTo>
                    <a:pt x="59482" y="391170"/>
                  </a:lnTo>
                  <a:lnTo>
                    <a:pt x="56539" y="394725"/>
                  </a:lnTo>
                  <a:lnTo>
                    <a:pt x="53585" y="397096"/>
                  </a:lnTo>
                  <a:lnTo>
                    <a:pt x="50622" y="398676"/>
                  </a:lnTo>
                  <a:lnTo>
                    <a:pt x="47654" y="400721"/>
                  </a:lnTo>
                  <a:lnTo>
                    <a:pt x="44681" y="403077"/>
                  </a:lnTo>
                  <a:lnTo>
                    <a:pt x="41706" y="405640"/>
                  </a:lnTo>
                  <a:lnTo>
                    <a:pt x="38731" y="408341"/>
                  </a:lnTo>
                  <a:lnTo>
                    <a:pt x="32774" y="413987"/>
                  </a:lnTo>
                  <a:lnTo>
                    <a:pt x="18402" y="428108"/>
                  </a:lnTo>
                  <a:lnTo>
                    <a:pt x="15462" y="428395"/>
                  </a:lnTo>
                  <a:lnTo>
                    <a:pt x="8940" y="428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43"/>
            <p:cNvSpPr/>
            <p:nvPr/>
          </p:nvSpPr>
          <p:spPr>
            <a:xfrm>
              <a:off x="7915237" y="3393291"/>
              <a:ext cx="160905" cy="151796"/>
            </a:xfrm>
            <a:custGeom>
              <a:avLst/>
              <a:gdLst/>
              <a:ahLst/>
              <a:cxnLst/>
              <a:rect l="0" t="0" r="0" b="0"/>
              <a:pathLst>
                <a:path w="160905" h="151796">
                  <a:moveTo>
                    <a:pt x="0" y="17849"/>
                  </a:moveTo>
                  <a:lnTo>
                    <a:pt x="0" y="13109"/>
                  </a:lnTo>
                  <a:lnTo>
                    <a:pt x="993" y="11712"/>
                  </a:lnTo>
                  <a:lnTo>
                    <a:pt x="2649" y="10781"/>
                  </a:lnTo>
                  <a:lnTo>
                    <a:pt x="7697" y="9287"/>
                  </a:lnTo>
                  <a:lnTo>
                    <a:pt x="11037" y="6437"/>
                  </a:lnTo>
                  <a:lnTo>
                    <a:pt x="13317" y="4288"/>
                  </a:lnTo>
                  <a:lnTo>
                    <a:pt x="15831" y="2855"/>
                  </a:lnTo>
                  <a:lnTo>
                    <a:pt x="18500" y="1900"/>
                  </a:lnTo>
                  <a:lnTo>
                    <a:pt x="25175" y="367"/>
                  </a:lnTo>
                  <a:lnTo>
                    <a:pt x="28736" y="158"/>
                  </a:lnTo>
                  <a:lnTo>
                    <a:pt x="33630" y="64"/>
                  </a:lnTo>
                  <a:lnTo>
                    <a:pt x="47788" y="0"/>
                  </a:lnTo>
                  <a:lnTo>
                    <a:pt x="50731" y="989"/>
                  </a:lnTo>
                  <a:lnTo>
                    <a:pt x="53685" y="2640"/>
                  </a:lnTo>
                  <a:lnTo>
                    <a:pt x="56648" y="4733"/>
                  </a:lnTo>
                  <a:lnTo>
                    <a:pt x="59617" y="6129"/>
                  </a:lnTo>
                  <a:lnTo>
                    <a:pt x="62589" y="7059"/>
                  </a:lnTo>
                  <a:lnTo>
                    <a:pt x="65565" y="7679"/>
                  </a:lnTo>
                  <a:lnTo>
                    <a:pt x="68540" y="9085"/>
                  </a:lnTo>
                  <a:lnTo>
                    <a:pt x="71518" y="11014"/>
                  </a:lnTo>
                  <a:lnTo>
                    <a:pt x="74496" y="13293"/>
                  </a:lnTo>
                  <a:lnTo>
                    <a:pt x="76482" y="15804"/>
                  </a:lnTo>
                  <a:lnTo>
                    <a:pt x="77806" y="18470"/>
                  </a:lnTo>
                  <a:lnTo>
                    <a:pt x="78688" y="21240"/>
                  </a:lnTo>
                  <a:lnTo>
                    <a:pt x="79276" y="24078"/>
                  </a:lnTo>
                  <a:lnTo>
                    <a:pt x="79668" y="26963"/>
                  </a:lnTo>
                  <a:lnTo>
                    <a:pt x="79930" y="29878"/>
                  </a:lnTo>
                  <a:lnTo>
                    <a:pt x="81098" y="32814"/>
                  </a:lnTo>
                  <a:lnTo>
                    <a:pt x="82868" y="35763"/>
                  </a:lnTo>
                  <a:lnTo>
                    <a:pt x="85043" y="38721"/>
                  </a:lnTo>
                  <a:lnTo>
                    <a:pt x="86493" y="41686"/>
                  </a:lnTo>
                  <a:lnTo>
                    <a:pt x="87459" y="44655"/>
                  </a:lnTo>
                  <a:lnTo>
                    <a:pt x="88104" y="47626"/>
                  </a:lnTo>
                  <a:lnTo>
                    <a:pt x="88533" y="50599"/>
                  </a:lnTo>
                  <a:lnTo>
                    <a:pt x="88819" y="53573"/>
                  </a:lnTo>
                  <a:lnTo>
                    <a:pt x="89010" y="56548"/>
                  </a:lnTo>
                  <a:lnTo>
                    <a:pt x="88144" y="59523"/>
                  </a:lnTo>
                  <a:lnTo>
                    <a:pt x="86574" y="62499"/>
                  </a:lnTo>
                  <a:lnTo>
                    <a:pt x="84533" y="65476"/>
                  </a:lnTo>
                  <a:lnTo>
                    <a:pt x="82180" y="68451"/>
                  </a:lnTo>
                  <a:lnTo>
                    <a:pt x="79617" y="71428"/>
                  </a:lnTo>
                  <a:lnTo>
                    <a:pt x="76916" y="74405"/>
                  </a:lnTo>
                  <a:lnTo>
                    <a:pt x="75115" y="77381"/>
                  </a:lnTo>
                  <a:lnTo>
                    <a:pt x="73914" y="80358"/>
                  </a:lnTo>
                  <a:lnTo>
                    <a:pt x="73114" y="83334"/>
                  </a:lnTo>
                  <a:lnTo>
                    <a:pt x="71587" y="86311"/>
                  </a:lnTo>
                  <a:lnTo>
                    <a:pt x="69577" y="89287"/>
                  </a:lnTo>
                  <a:lnTo>
                    <a:pt x="67242" y="92264"/>
                  </a:lnTo>
                  <a:lnTo>
                    <a:pt x="64692" y="95240"/>
                  </a:lnTo>
                  <a:lnTo>
                    <a:pt x="62000" y="98217"/>
                  </a:lnTo>
                  <a:lnTo>
                    <a:pt x="59213" y="101193"/>
                  </a:lnTo>
                  <a:lnTo>
                    <a:pt x="56360" y="103177"/>
                  </a:lnTo>
                  <a:lnTo>
                    <a:pt x="53465" y="104501"/>
                  </a:lnTo>
                  <a:lnTo>
                    <a:pt x="50542" y="105383"/>
                  </a:lnTo>
                  <a:lnTo>
                    <a:pt x="47600" y="106963"/>
                  </a:lnTo>
                  <a:lnTo>
                    <a:pt x="44646" y="109008"/>
                  </a:lnTo>
                  <a:lnTo>
                    <a:pt x="37513" y="114680"/>
                  </a:lnTo>
                  <a:lnTo>
                    <a:pt x="33889" y="118102"/>
                  </a:lnTo>
                  <a:lnTo>
                    <a:pt x="31532" y="120403"/>
                  </a:lnTo>
                  <a:lnTo>
                    <a:pt x="28968" y="121937"/>
                  </a:lnTo>
                  <a:lnTo>
                    <a:pt x="26264" y="122960"/>
                  </a:lnTo>
                  <a:lnTo>
                    <a:pt x="19535" y="124602"/>
                  </a:lnTo>
                  <a:lnTo>
                    <a:pt x="18983" y="125728"/>
                  </a:lnTo>
                  <a:lnTo>
                    <a:pt x="18370" y="129626"/>
                  </a:lnTo>
                  <a:lnTo>
                    <a:pt x="17922" y="133557"/>
                  </a:lnTo>
                  <a:lnTo>
                    <a:pt x="17891" y="138564"/>
                  </a:lnTo>
                  <a:lnTo>
                    <a:pt x="18881" y="139997"/>
                  </a:lnTo>
                  <a:lnTo>
                    <a:pt x="20533" y="140953"/>
                  </a:lnTo>
                  <a:lnTo>
                    <a:pt x="25017" y="142015"/>
                  </a:lnTo>
                  <a:lnTo>
                    <a:pt x="27604" y="142299"/>
                  </a:lnTo>
                  <a:lnTo>
                    <a:pt x="30322" y="142488"/>
                  </a:lnTo>
                  <a:lnTo>
                    <a:pt x="33126" y="142614"/>
                  </a:lnTo>
                  <a:lnTo>
                    <a:pt x="38892" y="142754"/>
                  </a:lnTo>
                  <a:lnTo>
                    <a:pt x="99959" y="142865"/>
                  </a:lnTo>
                  <a:lnTo>
                    <a:pt x="103389" y="143857"/>
                  </a:lnTo>
                  <a:lnTo>
                    <a:pt x="106669" y="145511"/>
                  </a:lnTo>
                  <a:lnTo>
                    <a:pt x="109849" y="147606"/>
                  </a:lnTo>
                  <a:lnTo>
                    <a:pt x="112962" y="149002"/>
                  </a:lnTo>
                  <a:lnTo>
                    <a:pt x="116031" y="149933"/>
                  </a:lnTo>
                  <a:lnTo>
                    <a:pt x="119070" y="150554"/>
                  </a:lnTo>
                  <a:lnTo>
                    <a:pt x="122090" y="150967"/>
                  </a:lnTo>
                  <a:lnTo>
                    <a:pt x="125096" y="151243"/>
                  </a:lnTo>
                  <a:lnTo>
                    <a:pt x="128092" y="151427"/>
                  </a:lnTo>
                  <a:lnTo>
                    <a:pt x="134072" y="151631"/>
                  </a:lnTo>
                  <a:lnTo>
                    <a:pt x="145670" y="151746"/>
                  </a:lnTo>
                  <a:lnTo>
                    <a:pt x="160904" y="1517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44"/>
            <p:cNvSpPr/>
            <p:nvPr/>
          </p:nvSpPr>
          <p:spPr>
            <a:xfrm>
              <a:off x="5591061" y="4000509"/>
              <a:ext cx="2029186" cy="589225"/>
            </a:xfrm>
            <a:custGeom>
              <a:avLst/>
              <a:gdLst/>
              <a:ahLst/>
              <a:cxnLst/>
              <a:rect l="0" t="0" r="0" b="0"/>
              <a:pathLst>
                <a:path w="2029186" h="589225">
                  <a:moveTo>
                    <a:pt x="0" y="196444"/>
                  </a:moveTo>
                  <a:lnTo>
                    <a:pt x="0" y="191703"/>
                  </a:lnTo>
                  <a:lnTo>
                    <a:pt x="993" y="190307"/>
                  </a:lnTo>
                  <a:lnTo>
                    <a:pt x="2649" y="189376"/>
                  </a:lnTo>
                  <a:lnTo>
                    <a:pt x="4745" y="188755"/>
                  </a:lnTo>
                  <a:lnTo>
                    <a:pt x="6144" y="187349"/>
                  </a:lnTo>
                  <a:lnTo>
                    <a:pt x="7075" y="185420"/>
                  </a:lnTo>
                  <a:lnTo>
                    <a:pt x="7697" y="183141"/>
                  </a:lnTo>
                  <a:lnTo>
                    <a:pt x="9104" y="181622"/>
                  </a:lnTo>
                  <a:lnTo>
                    <a:pt x="11036" y="180610"/>
                  </a:lnTo>
                  <a:lnTo>
                    <a:pt x="13317" y="179935"/>
                  </a:lnTo>
                  <a:lnTo>
                    <a:pt x="73783" y="178592"/>
                  </a:lnTo>
                  <a:lnTo>
                    <a:pt x="81792" y="178587"/>
                  </a:lnTo>
                  <a:lnTo>
                    <a:pt x="91311" y="181232"/>
                  </a:lnTo>
                  <a:lnTo>
                    <a:pt x="131220" y="199576"/>
                  </a:lnTo>
                  <a:lnTo>
                    <a:pt x="166874" y="217293"/>
                  </a:lnTo>
                  <a:lnTo>
                    <a:pt x="184745" y="230954"/>
                  </a:lnTo>
                  <a:lnTo>
                    <a:pt x="202621" y="247570"/>
                  </a:lnTo>
                  <a:lnTo>
                    <a:pt x="215754" y="265060"/>
                  </a:lnTo>
                  <a:lnTo>
                    <a:pt x="235233" y="288748"/>
                  </a:lnTo>
                  <a:lnTo>
                    <a:pt x="242939" y="300637"/>
                  </a:lnTo>
                  <a:lnTo>
                    <a:pt x="249674" y="315182"/>
                  </a:lnTo>
                  <a:lnTo>
                    <a:pt x="255980" y="330575"/>
                  </a:lnTo>
                  <a:lnTo>
                    <a:pt x="262092" y="344032"/>
                  </a:lnTo>
                  <a:lnTo>
                    <a:pt x="268120" y="359273"/>
                  </a:lnTo>
                  <a:lnTo>
                    <a:pt x="274109" y="374977"/>
                  </a:lnTo>
                  <a:lnTo>
                    <a:pt x="280083" y="388570"/>
                  </a:lnTo>
                  <a:lnTo>
                    <a:pt x="283399" y="403873"/>
                  </a:lnTo>
                  <a:lnTo>
                    <a:pt x="285867" y="420595"/>
                  </a:lnTo>
                  <a:lnTo>
                    <a:pt x="290274" y="437949"/>
                  </a:lnTo>
                  <a:lnTo>
                    <a:pt x="292894" y="452938"/>
                  </a:lnTo>
                  <a:lnTo>
                    <a:pt x="294060" y="466215"/>
                  </a:lnTo>
                  <a:lnTo>
                    <a:pt x="294577" y="478730"/>
                  </a:lnTo>
                  <a:lnTo>
                    <a:pt x="294869" y="496932"/>
                  </a:lnTo>
                  <a:lnTo>
                    <a:pt x="294992" y="589224"/>
                  </a:lnTo>
                  <a:lnTo>
                    <a:pt x="294992" y="584573"/>
                  </a:lnTo>
                  <a:lnTo>
                    <a:pt x="295985" y="583189"/>
                  </a:lnTo>
                  <a:lnTo>
                    <a:pt x="297640" y="582266"/>
                  </a:lnTo>
                  <a:lnTo>
                    <a:pt x="299737" y="581650"/>
                  </a:lnTo>
                  <a:lnTo>
                    <a:pt x="301135" y="579256"/>
                  </a:lnTo>
                  <a:lnTo>
                    <a:pt x="302688" y="571304"/>
                  </a:lnTo>
                  <a:lnTo>
                    <a:pt x="303685" y="556167"/>
                  </a:lnTo>
                  <a:lnTo>
                    <a:pt x="303822" y="546159"/>
                  </a:lnTo>
                  <a:lnTo>
                    <a:pt x="306531" y="535097"/>
                  </a:lnTo>
                  <a:lnTo>
                    <a:pt x="310052" y="523566"/>
                  </a:lnTo>
                  <a:lnTo>
                    <a:pt x="312035" y="505917"/>
                  </a:lnTo>
                  <a:lnTo>
                    <a:pt x="312499" y="494061"/>
                  </a:lnTo>
                  <a:lnTo>
                    <a:pt x="315354" y="479531"/>
                  </a:lnTo>
                  <a:lnTo>
                    <a:pt x="318940" y="464143"/>
                  </a:lnTo>
                  <a:lnTo>
                    <a:pt x="320534" y="450690"/>
                  </a:lnTo>
                  <a:lnTo>
                    <a:pt x="321242" y="435450"/>
                  </a:lnTo>
                  <a:lnTo>
                    <a:pt x="322550" y="418754"/>
                  </a:lnTo>
                  <a:lnTo>
                    <a:pt x="326442" y="401413"/>
                  </a:lnTo>
                  <a:lnTo>
                    <a:pt x="328834" y="383783"/>
                  </a:lnTo>
                  <a:lnTo>
                    <a:pt x="329898" y="366026"/>
                  </a:lnTo>
                  <a:lnTo>
                    <a:pt x="330370" y="348212"/>
                  </a:lnTo>
                  <a:lnTo>
                    <a:pt x="333229" y="330373"/>
                  </a:lnTo>
                  <a:lnTo>
                    <a:pt x="336817" y="312523"/>
                  </a:lnTo>
                  <a:lnTo>
                    <a:pt x="338412" y="294667"/>
                  </a:lnTo>
                  <a:lnTo>
                    <a:pt x="339120" y="276810"/>
                  </a:lnTo>
                  <a:lnTo>
                    <a:pt x="340429" y="259943"/>
                  </a:lnTo>
                  <a:lnTo>
                    <a:pt x="344321" y="245832"/>
                  </a:lnTo>
                  <a:lnTo>
                    <a:pt x="346712" y="230300"/>
                  </a:lnTo>
                  <a:lnTo>
                    <a:pt x="348769" y="214468"/>
                  </a:lnTo>
                  <a:lnTo>
                    <a:pt x="352994" y="200816"/>
                  </a:lnTo>
                  <a:lnTo>
                    <a:pt x="355534" y="188135"/>
                  </a:lnTo>
                  <a:lnTo>
                    <a:pt x="356964" y="169839"/>
                  </a:lnTo>
                  <a:lnTo>
                    <a:pt x="358291" y="156838"/>
                  </a:lnTo>
                  <a:lnTo>
                    <a:pt x="362193" y="141138"/>
                  </a:lnTo>
                  <a:lnTo>
                    <a:pt x="367236" y="129530"/>
                  </a:lnTo>
                  <a:lnTo>
                    <a:pt x="369973" y="125046"/>
                  </a:lnTo>
                  <a:lnTo>
                    <a:pt x="373012" y="114771"/>
                  </a:lnTo>
                  <a:lnTo>
                    <a:pt x="373823" y="109253"/>
                  </a:lnTo>
                  <a:lnTo>
                    <a:pt x="377372" y="100477"/>
                  </a:lnTo>
                  <a:lnTo>
                    <a:pt x="384954" y="87311"/>
                  </a:lnTo>
                  <a:lnTo>
                    <a:pt x="393491" y="73488"/>
                  </a:lnTo>
                  <a:lnTo>
                    <a:pt x="408243" y="56817"/>
                  </a:lnTo>
                  <a:lnTo>
                    <a:pt x="414191" y="50713"/>
                  </a:lnTo>
                  <a:lnTo>
                    <a:pt x="427868" y="41698"/>
                  </a:lnTo>
                  <a:lnTo>
                    <a:pt x="438804" y="38371"/>
                  </a:lnTo>
                  <a:lnTo>
                    <a:pt x="450286" y="35900"/>
                  </a:lnTo>
                  <a:lnTo>
                    <a:pt x="467918" y="29923"/>
                  </a:lnTo>
                  <a:lnTo>
                    <a:pt x="491673" y="24755"/>
                  </a:lnTo>
                  <a:lnTo>
                    <a:pt x="497626" y="22453"/>
                  </a:lnTo>
                  <a:lnTo>
                    <a:pt x="554577" y="11982"/>
                  </a:lnTo>
                  <a:lnTo>
                    <a:pt x="614036" y="9189"/>
                  </a:lnTo>
                  <a:lnTo>
                    <a:pt x="665878" y="8956"/>
                  </a:lnTo>
                  <a:lnTo>
                    <a:pt x="731330" y="1857"/>
                  </a:lnTo>
                  <a:lnTo>
                    <a:pt x="785099" y="359"/>
                  </a:lnTo>
                  <a:lnTo>
                    <a:pt x="917789" y="0"/>
                  </a:lnTo>
                  <a:lnTo>
                    <a:pt x="994898" y="7060"/>
                  </a:lnTo>
                  <a:lnTo>
                    <a:pt x="1044017" y="8369"/>
                  </a:lnTo>
                  <a:lnTo>
                    <a:pt x="1376631" y="8920"/>
                  </a:lnTo>
                  <a:lnTo>
                    <a:pt x="1430263" y="13661"/>
                  </a:lnTo>
                  <a:lnTo>
                    <a:pt x="1483898" y="16609"/>
                  </a:lnTo>
                  <a:lnTo>
                    <a:pt x="1537532" y="17482"/>
                  </a:lnTo>
                  <a:lnTo>
                    <a:pt x="1690740" y="17841"/>
                  </a:lnTo>
                  <a:lnTo>
                    <a:pt x="1769328" y="24917"/>
                  </a:lnTo>
                  <a:lnTo>
                    <a:pt x="1824676" y="26411"/>
                  </a:lnTo>
                  <a:lnTo>
                    <a:pt x="1993197" y="26780"/>
                  </a:lnTo>
                  <a:lnTo>
                    <a:pt x="1997247" y="27772"/>
                  </a:lnTo>
                  <a:lnTo>
                    <a:pt x="2010883" y="33847"/>
                  </a:lnTo>
                  <a:lnTo>
                    <a:pt x="2029185" y="357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45"/>
            <p:cNvSpPr/>
            <p:nvPr/>
          </p:nvSpPr>
          <p:spPr>
            <a:xfrm>
              <a:off x="6136731" y="4108037"/>
              <a:ext cx="196279" cy="490753"/>
            </a:xfrm>
            <a:custGeom>
              <a:avLst/>
              <a:gdLst/>
              <a:ahLst/>
              <a:cxnLst/>
              <a:rect l="0" t="0" r="0" b="0"/>
              <a:pathLst>
                <a:path w="196279" h="490753">
                  <a:moveTo>
                    <a:pt x="178400" y="97846"/>
                  </a:moveTo>
                  <a:lnTo>
                    <a:pt x="178400" y="106773"/>
                  </a:lnTo>
                  <a:lnTo>
                    <a:pt x="186097" y="106775"/>
                  </a:lnTo>
                  <a:lnTo>
                    <a:pt x="186511" y="105783"/>
                  </a:lnTo>
                  <a:lnTo>
                    <a:pt x="187231" y="99087"/>
                  </a:lnTo>
                  <a:lnTo>
                    <a:pt x="192052" y="93473"/>
                  </a:lnTo>
                  <a:lnTo>
                    <a:pt x="195027" y="90266"/>
                  </a:lnTo>
                  <a:lnTo>
                    <a:pt x="195722" y="86870"/>
                  </a:lnTo>
                  <a:lnTo>
                    <a:pt x="196206" y="73764"/>
                  </a:lnTo>
                  <a:lnTo>
                    <a:pt x="196246" y="67960"/>
                  </a:lnTo>
                  <a:lnTo>
                    <a:pt x="195264" y="65024"/>
                  </a:lnTo>
                  <a:lnTo>
                    <a:pt x="190129" y="56150"/>
                  </a:lnTo>
                  <a:lnTo>
                    <a:pt x="188579" y="50210"/>
                  </a:lnTo>
                  <a:lnTo>
                    <a:pt x="187707" y="41288"/>
                  </a:lnTo>
                  <a:lnTo>
                    <a:pt x="186591" y="38313"/>
                  </a:lnTo>
                  <a:lnTo>
                    <a:pt x="181269" y="30376"/>
                  </a:lnTo>
                  <a:lnTo>
                    <a:pt x="176318" y="24546"/>
                  </a:lnTo>
                  <a:lnTo>
                    <a:pt x="162166" y="10204"/>
                  </a:lnTo>
                  <a:lnTo>
                    <a:pt x="160624" y="9652"/>
                  </a:lnTo>
                  <a:lnTo>
                    <a:pt x="156264" y="9039"/>
                  </a:lnTo>
                  <a:lnTo>
                    <a:pt x="153710" y="7884"/>
                  </a:lnTo>
                  <a:lnTo>
                    <a:pt x="148224" y="3954"/>
                  </a:lnTo>
                  <a:lnTo>
                    <a:pt x="145371" y="2508"/>
                  </a:lnTo>
                  <a:lnTo>
                    <a:pt x="139552" y="903"/>
                  </a:lnTo>
                  <a:lnTo>
                    <a:pt x="133655" y="190"/>
                  </a:lnTo>
                  <a:lnTo>
                    <a:pt x="130692" y="0"/>
                  </a:lnTo>
                  <a:lnTo>
                    <a:pt x="127723" y="865"/>
                  </a:lnTo>
                  <a:lnTo>
                    <a:pt x="121776" y="4473"/>
                  </a:lnTo>
                  <a:lnTo>
                    <a:pt x="115822" y="9383"/>
                  </a:lnTo>
                  <a:lnTo>
                    <a:pt x="112844" y="12082"/>
                  </a:lnTo>
                  <a:lnTo>
                    <a:pt x="109865" y="13881"/>
                  </a:lnTo>
                  <a:lnTo>
                    <a:pt x="103907" y="15880"/>
                  </a:lnTo>
                  <a:lnTo>
                    <a:pt x="97948" y="19414"/>
                  </a:lnTo>
                  <a:lnTo>
                    <a:pt x="94968" y="21745"/>
                  </a:lnTo>
                  <a:lnTo>
                    <a:pt x="90995" y="24292"/>
                  </a:lnTo>
                  <a:lnTo>
                    <a:pt x="86360" y="26981"/>
                  </a:lnTo>
                  <a:lnTo>
                    <a:pt x="81284" y="29767"/>
                  </a:lnTo>
                  <a:lnTo>
                    <a:pt x="76906" y="33609"/>
                  </a:lnTo>
                  <a:lnTo>
                    <a:pt x="72995" y="38154"/>
                  </a:lnTo>
                  <a:lnTo>
                    <a:pt x="69394" y="43168"/>
                  </a:lnTo>
                  <a:lnTo>
                    <a:pt x="66000" y="47503"/>
                  </a:lnTo>
                  <a:lnTo>
                    <a:pt x="62744" y="51386"/>
                  </a:lnTo>
                  <a:lnTo>
                    <a:pt x="59581" y="54966"/>
                  </a:lnTo>
                  <a:lnTo>
                    <a:pt x="50767" y="64236"/>
                  </a:lnTo>
                  <a:lnTo>
                    <a:pt x="45636" y="69486"/>
                  </a:lnTo>
                  <a:lnTo>
                    <a:pt x="41222" y="74970"/>
                  </a:lnTo>
                  <a:lnTo>
                    <a:pt x="37286" y="80611"/>
                  </a:lnTo>
                  <a:lnTo>
                    <a:pt x="33669" y="86356"/>
                  </a:lnTo>
                  <a:lnTo>
                    <a:pt x="30265" y="91178"/>
                  </a:lnTo>
                  <a:lnTo>
                    <a:pt x="27001" y="95385"/>
                  </a:lnTo>
                  <a:lnTo>
                    <a:pt x="23833" y="99182"/>
                  </a:lnTo>
                  <a:lnTo>
                    <a:pt x="20728" y="103698"/>
                  </a:lnTo>
                  <a:lnTo>
                    <a:pt x="14628" y="114006"/>
                  </a:lnTo>
                  <a:lnTo>
                    <a:pt x="11255" y="125203"/>
                  </a:lnTo>
                  <a:lnTo>
                    <a:pt x="9357" y="140017"/>
                  </a:lnTo>
                  <a:lnTo>
                    <a:pt x="9090" y="143819"/>
                  </a:lnTo>
                  <a:lnTo>
                    <a:pt x="3969" y="158652"/>
                  </a:lnTo>
                  <a:lnTo>
                    <a:pt x="907" y="170874"/>
                  </a:lnTo>
                  <a:lnTo>
                    <a:pt x="0" y="180779"/>
                  </a:lnTo>
                  <a:lnTo>
                    <a:pt x="2436" y="189606"/>
                  </a:lnTo>
                  <a:lnTo>
                    <a:pt x="5836" y="199152"/>
                  </a:lnTo>
                  <a:lnTo>
                    <a:pt x="7347" y="206701"/>
                  </a:lnTo>
                  <a:lnTo>
                    <a:pt x="8744" y="209112"/>
                  </a:lnTo>
                  <a:lnTo>
                    <a:pt x="10668" y="210718"/>
                  </a:lnTo>
                  <a:lnTo>
                    <a:pt x="12944" y="211790"/>
                  </a:lnTo>
                  <a:lnTo>
                    <a:pt x="18121" y="215625"/>
                  </a:lnTo>
                  <a:lnTo>
                    <a:pt x="23733" y="220638"/>
                  </a:lnTo>
                  <a:lnTo>
                    <a:pt x="29538" y="226173"/>
                  </a:lnTo>
                  <a:lnTo>
                    <a:pt x="32477" y="228046"/>
                  </a:lnTo>
                  <a:lnTo>
                    <a:pt x="38390" y="230127"/>
                  </a:lnTo>
                  <a:lnTo>
                    <a:pt x="44329" y="231052"/>
                  </a:lnTo>
                  <a:lnTo>
                    <a:pt x="50280" y="231462"/>
                  </a:lnTo>
                  <a:lnTo>
                    <a:pt x="56235" y="231645"/>
                  </a:lnTo>
                  <a:lnTo>
                    <a:pt x="91621" y="231787"/>
                  </a:lnTo>
                  <a:lnTo>
                    <a:pt x="94723" y="230796"/>
                  </a:lnTo>
                  <a:lnTo>
                    <a:pt x="100819" y="227050"/>
                  </a:lnTo>
                  <a:lnTo>
                    <a:pt x="104828" y="224662"/>
                  </a:lnTo>
                  <a:lnTo>
                    <a:pt x="109487" y="222077"/>
                  </a:lnTo>
                  <a:lnTo>
                    <a:pt x="114580" y="219362"/>
                  </a:lnTo>
                  <a:lnTo>
                    <a:pt x="118968" y="217552"/>
                  </a:lnTo>
                  <a:lnTo>
                    <a:pt x="122887" y="216345"/>
                  </a:lnTo>
                  <a:lnTo>
                    <a:pt x="126493" y="215541"/>
                  </a:lnTo>
                  <a:lnTo>
                    <a:pt x="129891" y="214013"/>
                  </a:lnTo>
                  <a:lnTo>
                    <a:pt x="133148" y="212001"/>
                  </a:lnTo>
                  <a:lnTo>
                    <a:pt x="136313" y="209668"/>
                  </a:lnTo>
                  <a:lnTo>
                    <a:pt x="139416" y="207121"/>
                  </a:lnTo>
                  <a:lnTo>
                    <a:pt x="145514" y="201644"/>
                  </a:lnTo>
                  <a:lnTo>
                    <a:pt x="151534" y="193257"/>
                  </a:lnTo>
                  <a:lnTo>
                    <a:pt x="157521" y="183907"/>
                  </a:lnTo>
                  <a:lnTo>
                    <a:pt x="163492" y="176444"/>
                  </a:lnTo>
                  <a:lnTo>
                    <a:pt x="166809" y="169820"/>
                  </a:lnTo>
                  <a:lnTo>
                    <a:pt x="167693" y="166665"/>
                  </a:lnTo>
                  <a:lnTo>
                    <a:pt x="171324" y="160512"/>
                  </a:lnTo>
                  <a:lnTo>
                    <a:pt x="173683" y="157483"/>
                  </a:lnTo>
                  <a:lnTo>
                    <a:pt x="175256" y="153479"/>
                  </a:lnTo>
                  <a:lnTo>
                    <a:pt x="178462" y="139355"/>
                  </a:lnTo>
                  <a:lnTo>
                    <a:pt x="184268" y="128445"/>
                  </a:lnTo>
                  <a:lnTo>
                    <a:pt x="187422" y="118929"/>
                  </a:lnTo>
                  <a:lnTo>
                    <a:pt x="193213" y="109825"/>
                  </a:lnTo>
                  <a:lnTo>
                    <a:pt x="196159" y="98371"/>
                  </a:lnTo>
                  <a:lnTo>
                    <a:pt x="196278" y="88949"/>
                  </a:lnTo>
                  <a:lnTo>
                    <a:pt x="188582" y="96607"/>
                  </a:lnTo>
                  <a:lnTo>
                    <a:pt x="186592" y="110867"/>
                  </a:lnTo>
                  <a:lnTo>
                    <a:pt x="181269" y="121107"/>
                  </a:lnTo>
                  <a:lnTo>
                    <a:pt x="179676" y="127366"/>
                  </a:lnTo>
                  <a:lnTo>
                    <a:pt x="178778" y="141209"/>
                  </a:lnTo>
                  <a:lnTo>
                    <a:pt x="178512" y="153138"/>
                  </a:lnTo>
                  <a:lnTo>
                    <a:pt x="178434" y="167696"/>
                  </a:lnTo>
                  <a:lnTo>
                    <a:pt x="175767" y="181476"/>
                  </a:lnTo>
                  <a:lnTo>
                    <a:pt x="172264" y="196530"/>
                  </a:lnTo>
                  <a:lnTo>
                    <a:pt x="170707" y="209836"/>
                  </a:lnTo>
                  <a:lnTo>
                    <a:pt x="170015" y="222364"/>
                  </a:lnTo>
                  <a:lnTo>
                    <a:pt x="169708" y="235539"/>
                  </a:lnTo>
                  <a:lnTo>
                    <a:pt x="169471" y="295687"/>
                  </a:lnTo>
                  <a:lnTo>
                    <a:pt x="166817" y="310130"/>
                  </a:lnTo>
                  <a:lnTo>
                    <a:pt x="163320" y="324155"/>
                  </a:lnTo>
                  <a:lnTo>
                    <a:pt x="162387" y="332062"/>
                  </a:lnTo>
                  <a:lnTo>
                    <a:pt x="161765" y="340310"/>
                  </a:lnTo>
                  <a:lnTo>
                    <a:pt x="161075" y="354767"/>
                  </a:lnTo>
                  <a:lnTo>
                    <a:pt x="160767" y="367806"/>
                  </a:lnTo>
                  <a:lnTo>
                    <a:pt x="160532" y="416303"/>
                  </a:lnTo>
                  <a:lnTo>
                    <a:pt x="157878" y="428228"/>
                  </a:lnTo>
                  <a:lnTo>
                    <a:pt x="153449" y="443453"/>
                  </a:lnTo>
                  <a:lnTo>
                    <a:pt x="152135" y="456894"/>
                  </a:lnTo>
                  <a:lnTo>
                    <a:pt x="151656" y="471778"/>
                  </a:lnTo>
                  <a:lnTo>
                    <a:pt x="151615" y="476697"/>
                  </a:lnTo>
                  <a:lnTo>
                    <a:pt x="152598" y="479398"/>
                  </a:lnTo>
                  <a:lnTo>
                    <a:pt x="158663" y="488216"/>
                  </a:lnTo>
                  <a:lnTo>
                    <a:pt x="160522" y="49075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46"/>
            <p:cNvSpPr/>
            <p:nvPr/>
          </p:nvSpPr>
          <p:spPr>
            <a:xfrm>
              <a:off x="6404523" y="4120450"/>
              <a:ext cx="187722" cy="156871"/>
            </a:xfrm>
            <a:custGeom>
              <a:avLst/>
              <a:gdLst/>
              <a:ahLst/>
              <a:cxnLst/>
              <a:rect l="0" t="0" r="0" b="0"/>
              <a:pathLst>
                <a:path w="187722" h="156871">
                  <a:moveTo>
                    <a:pt x="0" y="22925"/>
                  </a:moveTo>
                  <a:lnTo>
                    <a:pt x="13317" y="9622"/>
                  </a:lnTo>
                  <a:lnTo>
                    <a:pt x="16824" y="8103"/>
                  </a:lnTo>
                  <a:lnTo>
                    <a:pt x="21147" y="7091"/>
                  </a:lnTo>
                  <a:lnTo>
                    <a:pt x="26017" y="6415"/>
                  </a:lnTo>
                  <a:lnTo>
                    <a:pt x="30257" y="5965"/>
                  </a:lnTo>
                  <a:lnTo>
                    <a:pt x="34076" y="5666"/>
                  </a:lnTo>
                  <a:lnTo>
                    <a:pt x="37616" y="5465"/>
                  </a:lnTo>
                  <a:lnTo>
                    <a:pt x="41962" y="4340"/>
                  </a:lnTo>
                  <a:lnTo>
                    <a:pt x="46846" y="2597"/>
                  </a:lnTo>
                  <a:lnTo>
                    <a:pt x="52089" y="444"/>
                  </a:lnTo>
                  <a:lnTo>
                    <a:pt x="56577" y="0"/>
                  </a:lnTo>
                  <a:lnTo>
                    <a:pt x="60563" y="696"/>
                  </a:lnTo>
                  <a:lnTo>
                    <a:pt x="64213" y="2153"/>
                  </a:lnTo>
                  <a:lnTo>
                    <a:pt x="68633" y="3123"/>
                  </a:lnTo>
                  <a:lnTo>
                    <a:pt x="73566" y="3771"/>
                  </a:lnTo>
                  <a:lnTo>
                    <a:pt x="78841" y="4202"/>
                  </a:lnTo>
                  <a:lnTo>
                    <a:pt x="83351" y="4490"/>
                  </a:lnTo>
                  <a:lnTo>
                    <a:pt x="91011" y="4809"/>
                  </a:lnTo>
                  <a:lnTo>
                    <a:pt x="94444" y="5887"/>
                  </a:lnTo>
                  <a:lnTo>
                    <a:pt x="97726" y="7598"/>
                  </a:lnTo>
                  <a:lnTo>
                    <a:pt x="100907" y="9730"/>
                  </a:lnTo>
                  <a:lnTo>
                    <a:pt x="104021" y="11152"/>
                  </a:lnTo>
                  <a:lnTo>
                    <a:pt x="107091" y="12099"/>
                  </a:lnTo>
                  <a:lnTo>
                    <a:pt x="110130" y="12731"/>
                  </a:lnTo>
                  <a:lnTo>
                    <a:pt x="112156" y="14145"/>
                  </a:lnTo>
                  <a:lnTo>
                    <a:pt x="113507" y="16079"/>
                  </a:lnTo>
                  <a:lnTo>
                    <a:pt x="115008" y="20874"/>
                  </a:lnTo>
                  <a:lnTo>
                    <a:pt x="115408" y="23542"/>
                  </a:lnTo>
                  <a:lnTo>
                    <a:pt x="115675" y="26313"/>
                  </a:lnTo>
                  <a:lnTo>
                    <a:pt x="115853" y="30145"/>
                  </a:lnTo>
                  <a:lnTo>
                    <a:pt x="116103" y="44026"/>
                  </a:lnTo>
                  <a:lnTo>
                    <a:pt x="116195" y="61263"/>
                  </a:lnTo>
                  <a:lnTo>
                    <a:pt x="115206" y="64358"/>
                  </a:lnTo>
                  <a:lnTo>
                    <a:pt x="113554" y="67415"/>
                  </a:lnTo>
                  <a:lnTo>
                    <a:pt x="111459" y="70444"/>
                  </a:lnTo>
                  <a:lnTo>
                    <a:pt x="109070" y="73456"/>
                  </a:lnTo>
                  <a:lnTo>
                    <a:pt x="106483" y="76456"/>
                  </a:lnTo>
                  <a:lnTo>
                    <a:pt x="103765" y="79448"/>
                  </a:lnTo>
                  <a:lnTo>
                    <a:pt x="100961" y="83427"/>
                  </a:lnTo>
                  <a:lnTo>
                    <a:pt x="98097" y="88065"/>
                  </a:lnTo>
                  <a:lnTo>
                    <a:pt x="95195" y="93140"/>
                  </a:lnTo>
                  <a:lnTo>
                    <a:pt x="92267" y="97516"/>
                  </a:lnTo>
                  <a:lnTo>
                    <a:pt x="89322" y="101426"/>
                  </a:lnTo>
                  <a:lnTo>
                    <a:pt x="86365" y="105024"/>
                  </a:lnTo>
                  <a:lnTo>
                    <a:pt x="83401" y="108416"/>
                  </a:lnTo>
                  <a:lnTo>
                    <a:pt x="80432" y="111669"/>
                  </a:lnTo>
                  <a:lnTo>
                    <a:pt x="74484" y="117929"/>
                  </a:lnTo>
                  <a:lnTo>
                    <a:pt x="68530" y="124019"/>
                  </a:lnTo>
                  <a:lnTo>
                    <a:pt x="65552" y="126039"/>
                  </a:lnTo>
                  <a:lnTo>
                    <a:pt x="62571" y="127387"/>
                  </a:lnTo>
                  <a:lnTo>
                    <a:pt x="59592" y="128285"/>
                  </a:lnTo>
                  <a:lnTo>
                    <a:pt x="57607" y="129876"/>
                  </a:lnTo>
                  <a:lnTo>
                    <a:pt x="56283" y="131928"/>
                  </a:lnTo>
                  <a:lnTo>
                    <a:pt x="55400" y="134289"/>
                  </a:lnTo>
                  <a:lnTo>
                    <a:pt x="53819" y="136855"/>
                  </a:lnTo>
                  <a:lnTo>
                    <a:pt x="51771" y="139558"/>
                  </a:lnTo>
                  <a:lnTo>
                    <a:pt x="45110" y="147450"/>
                  </a:lnTo>
                  <a:lnTo>
                    <a:pt x="47528" y="150368"/>
                  </a:lnTo>
                  <a:lnTo>
                    <a:pt x="52428" y="155586"/>
                  </a:lnTo>
                  <a:lnTo>
                    <a:pt x="53823" y="156014"/>
                  </a:lnTo>
                  <a:lnTo>
                    <a:pt x="58024" y="156490"/>
                  </a:lnTo>
                  <a:lnTo>
                    <a:pt x="63200" y="156701"/>
                  </a:lnTo>
                  <a:lnTo>
                    <a:pt x="71699" y="156820"/>
                  </a:lnTo>
                  <a:lnTo>
                    <a:pt x="131523" y="156870"/>
                  </a:lnTo>
                  <a:lnTo>
                    <a:pt x="137343" y="155878"/>
                  </a:lnTo>
                  <a:lnTo>
                    <a:pt x="143211" y="154224"/>
                  </a:lnTo>
                  <a:lnTo>
                    <a:pt x="149109" y="152129"/>
                  </a:lnTo>
                  <a:lnTo>
                    <a:pt x="156020" y="150733"/>
                  </a:lnTo>
                  <a:lnTo>
                    <a:pt x="163608" y="149802"/>
                  </a:lnTo>
                  <a:lnTo>
                    <a:pt x="187721" y="1479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47"/>
            <p:cNvSpPr/>
            <p:nvPr/>
          </p:nvSpPr>
          <p:spPr>
            <a:xfrm>
              <a:off x="6681637" y="4214812"/>
              <a:ext cx="26818" cy="285751"/>
            </a:xfrm>
            <a:custGeom>
              <a:avLst/>
              <a:gdLst/>
              <a:ahLst/>
              <a:cxnLst/>
              <a:rect l="0" t="0" r="0" b="0"/>
              <a:pathLst>
                <a:path w="26818" h="285751">
                  <a:moveTo>
                    <a:pt x="26817" y="0"/>
                  </a:moveTo>
                  <a:lnTo>
                    <a:pt x="26817" y="20991"/>
                  </a:lnTo>
                  <a:lnTo>
                    <a:pt x="25824" y="24908"/>
                  </a:lnTo>
                  <a:lnTo>
                    <a:pt x="24168" y="29504"/>
                  </a:lnTo>
                  <a:lnTo>
                    <a:pt x="22071" y="34552"/>
                  </a:lnTo>
                  <a:lnTo>
                    <a:pt x="20674" y="38910"/>
                  </a:lnTo>
                  <a:lnTo>
                    <a:pt x="19741" y="42807"/>
                  </a:lnTo>
                  <a:lnTo>
                    <a:pt x="19119" y="46397"/>
                  </a:lnTo>
                  <a:lnTo>
                    <a:pt x="18705" y="50776"/>
                  </a:lnTo>
                  <a:lnTo>
                    <a:pt x="18430" y="55678"/>
                  </a:lnTo>
                  <a:lnTo>
                    <a:pt x="18246" y="60932"/>
                  </a:lnTo>
                  <a:lnTo>
                    <a:pt x="17130" y="66418"/>
                  </a:lnTo>
                  <a:lnTo>
                    <a:pt x="15392" y="72060"/>
                  </a:lnTo>
                  <a:lnTo>
                    <a:pt x="13241" y="77805"/>
                  </a:lnTo>
                  <a:lnTo>
                    <a:pt x="11807" y="83620"/>
                  </a:lnTo>
                  <a:lnTo>
                    <a:pt x="10851" y="89481"/>
                  </a:lnTo>
                  <a:lnTo>
                    <a:pt x="10214" y="95373"/>
                  </a:lnTo>
                  <a:lnTo>
                    <a:pt x="9788" y="101285"/>
                  </a:lnTo>
                  <a:lnTo>
                    <a:pt x="9505" y="107211"/>
                  </a:lnTo>
                  <a:lnTo>
                    <a:pt x="9316" y="113146"/>
                  </a:lnTo>
                  <a:lnTo>
                    <a:pt x="8198" y="119087"/>
                  </a:lnTo>
                  <a:lnTo>
                    <a:pt x="6457" y="125032"/>
                  </a:lnTo>
                  <a:lnTo>
                    <a:pt x="4305" y="130979"/>
                  </a:lnTo>
                  <a:lnTo>
                    <a:pt x="2870" y="136929"/>
                  </a:lnTo>
                  <a:lnTo>
                    <a:pt x="1913" y="142880"/>
                  </a:lnTo>
                  <a:lnTo>
                    <a:pt x="1275" y="148831"/>
                  </a:lnTo>
                  <a:lnTo>
                    <a:pt x="850" y="154784"/>
                  </a:lnTo>
                  <a:lnTo>
                    <a:pt x="566" y="160736"/>
                  </a:lnTo>
                  <a:lnTo>
                    <a:pt x="252" y="172641"/>
                  </a:lnTo>
                  <a:lnTo>
                    <a:pt x="0" y="270864"/>
                  </a:lnTo>
                  <a:lnTo>
                    <a:pt x="993" y="273841"/>
                  </a:lnTo>
                  <a:lnTo>
                    <a:pt x="2648" y="276819"/>
                  </a:lnTo>
                  <a:lnTo>
                    <a:pt x="8938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48"/>
            <p:cNvSpPr/>
            <p:nvPr/>
          </p:nvSpPr>
          <p:spPr>
            <a:xfrm>
              <a:off x="6592244" y="4375547"/>
              <a:ext cx="205601" cy="26790"/>
            </a:xfrm>
            <a:custGeom>
              <a:avLst/>
              <a:gdLst/>
              <a:ahLst/>
              <a:cxnLst/>
              <a:rect l="0" t="0" r="0" b="0"/>
              <a:pathLst>
                <a:path w="205601" h="26790">
                  <a:moveTo>
                    <a:pt x="0" y="0"/>
                  </a:moveTo>
                  <a:lnTo>
                    <a:pt x="18063" y="0"/>
                  </a:lnTo>
                  <a:lnTo>
                    <a:pt x="21974" y="992"/>
                  </a:lnTo>
                  <a:lnTo>
                    <a:pt x="25576" y="2646"/>
                  </a:lnTo>
                  <a:lnTo>
                    <a:pt x="28969" y="4741"/>
                  </a:lnTo>
                  <a:lnTo>
                    <a:pt x="32226" y="6137"/>
                  </a:lnTo>
                  <a:lnTo>
                    <a:pt x="35389" y="7068"/>
                  </a:lnTo>
                  <a:lnTo>
                    <a:pt x="38491" y="7689"/>
                  </a:lnTo>
                  <a:lnTo>
                    <a:pt x="42546" y="8103"/>
                  </a:lnTo>
                  <a:lnTo>
                    <a:pt x="47236" y="8378"/>
                  </a:lnTo>
                  <a:lnTo>
                    <a:pt x="52348" y="8562"/>
                  </a:lnTo>
                  <a:lnTo>
                    <a:pt x="57744" y="9677"/>
                  </a:lnTo>
                  <a:lnTo>
                    <a:pt x="63327" y="11412"/>
                  </a:lnTo>
                  <a:lnTo>
                    <a:pt x="69036" y="13562"/>
                  </a:lnTo>
                  <a:lnTo>
                    <a:pt x="74828" y="14994"/>
                  </a:lnTo>
                  <a:lnTo>
                    <a:pt x="80676" y="15949"/>
                  </a:lnTo>
                  <a:lnTo>
                    <a:pt x="86561" y="16586"/>
                  </a:lnTo>
                  <a:lnTo>
                    <a:pt x="92471" y="17011"/>
                  </a:lnTo>
                  <a:lnTo>
                    <a:pt x="98397" y="17294"/>
                  </a:lnTo>
                  <a:lnTo>
                    <a:pt x="110279" y="17608"/>
                  </a:lnTo>
                  <a:lnTo>
                    <a:pt x="144796" y="17827"/>
                  </a:lnTo>
                  <a:lnTo>
                    <a:pt x="155132" y="18830"/>
                  </a:lnTo>
                  <a:lnTo>
                    <a:pt x="166989" y="20491"/>
                  </a:lnTo>
                  <a:lnTo>
                    <a:pt x="20560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49"/>
            <p:cNvSpPr/>
            <p:nvPr/>
          </p:nvSpPr>
          <p:spPr>
            <a:xfrm>
              <a:off x="6914053" y="4223753"/>
              <a:ext cx="196517" cy="357175"/>
            </a:xfrm>
            <a:custGeom>
              <a:avLst/>
              <a:gdLst/>
              <a:ahLst/>
              <a:cxnLst/>
              <a:rect l="0" t="0" r="0" b="0"/>
              <a:pathLst>
                <a:path w="196517" h="357175">
                  <a:moveTo>
                    <a:pt x="8940" y="26779"/>
                  </a:moveTo>
                  <a:lnTo>
                    <a:pt x="8940" y="22038"/>
                  </a:lnTo>
                  <a:lnTo>
                    <a:pt x="9933" y="20642"/>
                  </a:lnTo>
                  <a:lnTo>
                    <a:pt x="11588" y="19710"/>
                  </a:lnTo>
                  <a:lnTo>
                    <a:pt x="13685" y="19090"/>
                  </a:lnTo>
                  <a:lnTo>
                    <a:pt x="18664" y="15754"/>
                  </a:lnTo>
                  <a:lnTo>
                    <a:pt x="21381" y="13476"/>
                  </a:lnTo>
                  <a:lnTo>
                    <a:pt x="24187" y="11957"/>
                  </a:lnTo>
                  <a:lnTo>
                    <a:pt x="29952" y="10269"/>
                  </a:lnTo>
                  <a:lnTo>
                    <a:pt x="35825" y="6873"/>
                  </a:lnTo>
                  <a:lnTo>
                    <a:pt x="38783" y="4578"/>
                  </a:lnTo>
                  <a:lnTo>
                    <a:pt x="42740" y="3049"/>
                  </a:lnTo>
                  <a:lnTo>
                    <a:pt x="47365" y="2029"/>
                  </a:lnTo>
                  <a:lnTo>
                    <a:pt x="52435" y="1349"/>
                  </a:lnTo>
                  <a:lnTo>
                    <a:pt x="56808" y="896"/>
                  </a:lnTo>
                  <a:lnTo>
                    <a:pt x="60717" y="593"/>
                  </a:lnTo>
                  <a:lnTo>
                    <a:pt x="64316" y="392"/>
                  </a:lnTo>
                  <a:lnTo>
                    <a:pt x="73611" y="168"/>
                  </a:lnTo>
                  <a:lnTo>
                    <a:pt x="108607" y="0"/>
                  </a:lnTo>
                  <a:lnTo>
                    <a:pt x="112134" y="988"/>
                  </a:lnTo>
                  <a:lnTo>
                    <a:pt x="115479" y="2640"/>
                  </a:lnTo>
                  <a:lnTo>
                    <a:pt x="118702" y="4733"/>
                  </a:lnTo>
                  <a:lnTo>
                    <a:pt x="121844" y="6128"/>
                  </a:lnTo>
                  <a:lnTo>
                    <a:pt x="127984" y="7679"/>
                  </a:lnTo>
                  <a:lnTo>
                    <a:pt x="134024" y="11014"/>
                  </a:lnTo>
                  <a:lnTo>
                    <a:pt x="137025" y="13292"/>
                  </a:lnTo>
                  <a:lnTo>
                    <a:pt x="143008" y="15824"/>
                  </a:lnTo>
                  <a:lnTo>
                    <a:pt x="145994" y="16499"/>
                  </a:lnTo>
                  <a:lnTo>
                    <a:pt x="147984" y="17941"/>
                  </a:lnTo>
                  <a:lnTo>
                    <a:pt x="149311" y="19894"/>
                  </a:lnTo>
                  <a:lnTo>
                    <a:pt x="150197" y="22189"/>
                  </a:lnTo>
                  <a:lnTo>
                    <a:pt x="156187" y="30159"/>
                  </a:lnTo>
                  <a:lnTo>
                    <a:pt x="156766" y="33001"/>
                  </a:lnTo>
                  <a:lnTo>
                    <a:pt x="156159" y="35888"/>
                  </a:lnTo>
                  <a:lnTo>
                    <a:pt x="153830" y="41741"/>
                  </a:lnTo>
                  <a:lnTo>
                    <a:pt x="151525" y="51607"/>
                  </a:lnTo>
                  <a:lnTo>
                    <a:pt x="147465" y="61295"/>
                  </a:lnTo>
                  <a:lnTo>
                    <a:pt x="142351" y="69570"/>
                  </a:lnTo>
                  <a:lnTo>
                    <a:pt x="136767" y="76555"/>
                  </a:lnTo>
                  <a:lnTo>
                    <a:pt x="130975" y="82966"/>
                  </a:lnTo>
                  <a:lnTo>
                    <a:pt x="125090" y="89123"/>
                  </a:lnTo>
                  <a:lnTo>
                    <a:pt x="122129" y="92154"/>
                  </a:lnTo>
                  <a:lnTo>
                    <a:pt x="118169" y="95167"/>
                  </a:lnTo>
                  <a:lnTo>
                    <a:pt x="113543" y="98168"/>
                  </a:lnTo>
                  <a:lnTo>
                    <a:pt x="108472" y="101160"/>
                  </a:lnTo>
                  <a:lnTo>
                    <a:pt x="104099" y="104147"/>
                  </a:lnTo>
                  <a:lnTo>
                    <a:pt x="100190" y="107131"/>
                  </a:lnTo>
                  <a:lnTo>
                    <a:pt x="96591" y="110113"/>
                  </a:lnTo>
                  <a:lnTo>
                    <a:pt x="92204" y="113093"/>
                  </a:lnTo>
                  <a:lnTo>
                    <a:pt x="87294" y="116071"/>
                  </a:lnTo>
                  <a:lnTo>
                    <a:pt x="82034" y="119049"/>
                  </a:lnTo>
                  <a:lnTo>
                    <a:pt x="77534" y="121034"/>
                  </a:lnTo>
                  <a:lnTo>
                    <a:pt x="73541" y="122358"/>
                  </a:lnTo>
                  <a:lnTo>
                    <a:pt x="69885" y="123240"/>
                  </a:lnTo>
                  <a:lnTo>
                    <a:pt x="66455" y="124821"/>
                  </a:lnTo>
                  <a:lnTo>
                    <a:pt x="63176" y="126866"/>
                  </a:lnTo>
                  <a:lnTo>
                    <a:pt x="59995" y="129222"/>
                  </a:lnTo>
                  <a:lnTo>
                    <a:pt x="56882" y="131786"/>
                  </a:lnTo>
                  <a:lnTo>
                    <a:pt x="50774" y="137279"/>
                  </a:lnTo>
                  <a:lnTo>
                    <a:pt x="47755" y="139141"/>
                  </a:lnTo>
                  <a:lnTo>
                    <a:pt x="41751" y="141210"/>
                  </a:lnTo>
                  <a:lnTo>
                    <a:pt x="35773" y="144775"/>
                  </a:lnTo>
                  <a:lnTo>
                    <a:pt x="28587" y="150407"/>
                  </a:lnTo>
                  <a:lnTo>
                    <a:pt x="24956" y="151178"/>
                  </a:lnTo>
                  <a:lnTo>
                    <a:pt x="17895" y="151793"/>
                  </a:lnTo>
                  <a:lnTo>
                    <a:pt x="17882" y="151794"/>
                  </a:lnTo>
                  <a:lnTo>
                    <a:pt x="34147" y="151794"/>
                  </a:lnTo>
                  <a:lnTo>
                    <a:pt x="37690" y="149149"/>
                  </a:lnTo>
                  <a:lnTo>
                    <a:pt x="40026" y="147054"/>
                  </a:lnTo>
                  <a:lnTo>
                    <a:pt x="42575" y="145658"/>
                  </a:lnTo>
                  <a:lnTo>
                    <a:pt x="48058" y="144106"/>
                  </a:lnTo>
                  <a:lnTo>
                    <a:pt x="53805" y="143416"/>
                  </a:lnTo>
                  <a:lnTo>
                    <a:pt x="59670" y="143110"/>
                  </a:lnTo>
                  <a:lnTo>
                    <a:pt x="65588" y="142973"/>
                  </a:lnTo>
                  <a:lnTo>
                    <a:pt x="68557" y="141945"/>
                  </a:lnTo>
                  <a:lnTo>
                    <a:pt x="74504" y="138157"/>
                  </a:lnTo>
                  <a:lnTo>
                    <a:pt x="80458" y="135811"/>
                  </a:lnTo>
                  <a:lnTo>
                    <a:pt x="83436" y="135185"/>
                  </a:lnTo>
                  <a:lnTo>
                    <a:pt x="87408" y="134769"/>
                  </a:lnTo>
                  <a:lnTo>
                    <a:pt x="92042" y="134491"/>
                  </a:lnTo>
                  <a:lnTo>
                    <a:pt x="101495" y="134182"/>
                  </a:lnTo>
                  <a:lnTo>
                    <a:pt x="109008" y="134044"/>
                  </a:lnTo>
                  <a:lnTo>
                    <a:pt x="112401" y="135000"/>
                  </a:lnTo>
                  <a:lnTo>
                    <a:pt x="115657" y="136630"/>
                  </a:lnTo>
                  <a:lnTo>
                    <a:pt x="118821" y="138708"/>
                  </a:lnTo>
                  <a:lnTo>
                    <a:pt x="121924" y="140093"/>
                  </a:lnTo>
                  <a:lnTo>
                    <a:pt x="128020" y="141633"/>
                  </a:lnTo>
                  <a:lnTo>
                    <a:pt x="132028" y="143035"/>
                  </a:lnTo>
                  <a:lnTo>
                    <a:pt x="136687" y="144963"/>
                  </a:lnTo>
                  <a:lnTo>
                    <a:pt x="141781" y="147240"/>
                  </a:lnTo>
                  <a:lnTo>
                    <a:pt x="146168" y="149750"/>
                  </a:lnTo>
                  <a:lnTo>
                    <a:pt x="150087" y="152416"/>
                  </a:lnTo>
                  <a:lnTo>
                    <a:pt x="153693" y="155185"/>
                  </a:lnTo>
                  <a:lnTo>
                    <a:pt x="157091" y="158024"/>
                  </a:lnTo>
                  <a:lnTo>
                    <a:pt x="160349" y="160908"/>
                  </a:lnTo>
                  <a:lnTo>
                    <a:pt x="166617" y="166759"/>
                  </a:lnTo>
                  <a:lnTo>
                    <a:pt x="172714" y="172667"/>
                  </a:lnTo>
                  <a:lnTo>
                    <a:pt x="174737" y="175631"/>
                  </a:lnTo>
                  <a:lnTo>
                    <a:pt x="182995" y="195233"/>
                  </a:lnTo>
                  <a:lnTo>
                    <a:pt x="188270" y="203512"/>
                  </a:lnTo>
                  <a:lnTo>
                    <a:pt x="191068" y="207109"/>
                  </a:lnTo>
                  <a:lnTo>
                    <a:pt x="192932" y="211491"/>
                  </a:lnTo>
                  <a:lnTo>
                    <a:pt x="195003" y="221652"/>
                  </a:lnTo>
                  <a:lnTo>
                    <a:pt x="195925" y="232782"/>
                  </a:lnTo>
                  <a:lnTo>
                    <a:pt x="196334" y="243352"/>
                  </a:lnTo>
                  <a:lnTo>
                    <a:pt x="196516" y="251356"/>
                  </a:lnTo>
                  <a:lnTo>
                    <a:pt x="193948" y="260867"/>
                  </a:lnTo>
                  <a:lnTo>
                    <a:pt x="189496" y="270717"/>
                  </a:lnTo>
                  <a:lnTo>
                    <a:pt x="181406" y="282832"/>
                  </a:lnTo>
                  <a:lnTo>
                    <a:pt x="175646" y="293046"/>
                  </a:lnTo>
                  <a:lnTo>
                    <a:pt x="169774" y="301555"/>
                  </a:lnTo>
                  <a:lnTo>
                    <a:pt x="163853" y="309636"/>
                  </a:lnTo>
                  <a:lnTo>
                    <a:pt x="157911" y="319842"/>
                  </a:lnTo>
                  <a:lnTo>
                    <a:pt x="153943" y="323358"/>
                  </a:lnTo>
                  <a:lnTo>
                    <a:pt x="149311" y="325701"/>
                  </a:lnTo>
                  <a:lnTo>
                    <a:pt x="144237" y="327263"/>
                  </a:lnTo>
                  <a:lnTo>
                    <a:pt x="139861" y="329297"/>
                  </a:lnTo>
                  <a:lnTo>
                    <a:pt x="135949" y="331646"/>
                  </a:lnTo>
                  <a:lnTo>
                    <a:pt x="132350" y="334203"/>
                  </a:lnTo>
                  <a:lnTo>
                    <a:pt x="127962" y="336900"/>
                  </a:lnTo>
                  <a:lnTo>
                    <a:pt x="123051" y="339691"/>
                  </a:lnTo>
                  <a:lnTo>
                    <a:pt x="112297" y="345437"/>
                  </a:lnTo>
                  <a:lnTo>
                    <a:pt x="100897" y="351297"/>
                  </a:lnTo>
                  <a:lnTo>
                    <a:pt x="96068" y="353258"/>
                  </a:lnTo>
                  <a:lnTo>
                    <a:pt x="91857" y="354564"/>
                  </a:lnTo>
                  <a:lnTo>
                    <a:pt x="88056" y="355436"/>
                  </a:lnTo>
                  <a:lnTo>
                    <a:pt x="83535" y="356016"/>
                  </a:lnTo>
                  <a:lnTo>
                    <a:pt x="78534" y="356404"/>
                  </a:lnTo>
                  <a:lnTo>
                    <a:pt x="68675" y="356834"/>
                  </a:lnTo>
                  <a:lnTo>
                    <a:pt x="60981" y="357025"/>
                  </a:lnTo>
                  <a:lnTo>
                    <a:pt x="24242" y="357174"/>
                  </a:lnTo>
                  <a:lnTo>
                    <a:pt x="21128" y="356183"/>
                  </a:lnTo>
                  <a:lnTo>
                    <a:pt x="15019" y="352436"/>
                  </a:lnTo>
                  <a:lnTo>
                    <a:pt x="8993" y="347464"/>
                  </a:lnTo>
                  <a:lnTo>
                    <a:pt x="0" y="3393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50"/>
            <p:cNvSpPr/>
            <p:nvPr/>
          </p:nvSpPr>
          <p:spPr>
            <a:xfrm>
              <a:off x="7155410" y="4134846"/>
              <a:ext cx="223480" cy="187124"/>
            </a:xfrm>
            <a:custGeom>
              <a:avLst/>
              <a:gdLst/>
              <a:ahLst/>
              <a:cxnLst/>
              <a:rect l="0" t="0" r="0" b="0"/>
              <a:pathLst>
                <a:path w="223480" h="187124">
                  <a:moveTo>
                    <a:pt x="0" y="17459"/>
                  </a:moveTo>
                  <a:lnTo>
                    <a:pt x="4745" y="17459"/>
                  </a:lnTo>
                  <a:lnTo>
                    <a:pt x="7137" y="16467"/>
                  </a:lnTo>
                  <a:lnTo>
                    <a:pt x="12443" y="12719"/>
                  </a:lnTo>
                  <a:lnTo>
                    <a:pt x="15248" y="11322"/>
                  </a:lnTo>
                  <a:lnTo>
                    <a:pt x="21013" y="9771"/>
                  </a:lnTo>
                  <a:lnTo>
                    <a:pt x="26887" y="6435"/>
                  </a:lnTo>
                  <a:lnTo>
                    <a:pt x="29843" y="4157"/>
                  </a:lnTo>
                  <a:lnTo>
                    <a:pt x="33801" y="2638"/>
                  </a:lnTo>
                  <a:lnTo>
                    <a:pt x="38426" y="1625"/>
                  </a:lnTo>
                  <a:lnTo>
                    <a:pt x="43495" y="950"/>
                  </a:lnTo>
                  <a:lnTo>
                    <a:pt x="48862" y="500"/>
                  </a:lnTo>
                  <a:lnTo>
                    <a:pt x="54426" y="200"/>
                  </a:lnTo>
                  <a:lnTo>
                    <a:pt x="60122" y="0"/>
                  </a:lnTo>
                  <a:lnTo>
                    <a:pt x="64912" y="858"/>
                  </a:lnTo>
                  <a:lnTo>
                    <a:pt x="69099" y="2423"/>
                  </a:lnTo>
                  <a:lnTo>
                    <a:pt x="72884" y="4459"/>
                  </a:lnTo>
                  <a:lnTo>
                    <a:pt x="79738" y="6720"/>
                  </a:lnTo>
                  <a:lnTo>
                    <a:pt x="82955" y="7323"/>
                  </a:lnTo>
                  <a:lnTo>
                    <a:pt x="87087" y="8717"/>
                  </a:lnTo>
                  <a:lnTo>
                    <a:pt x="91829" y="10639"/>
                  </a:lnTo>
                  <a:lnTo>
                    <a:pt x="96976" y="12912"/>
                  </a:lnTo>
                  <a:lnTo>
                    <a:pt x="101400" y="14428"/>
                  </a:lnTo>
                  <a:lnTo>
                    <a:pt x="105343" y="15439"/>
                  </a:lnTo>
                  <a:lnTo>
                    <a:pt x="108965" y="16112"/>
                  </a:lnTo>
                  <a:lnTo>
                    <a:pt x="115639" y="19506"/>
                  </a:lnTo>
                  <a:lnTo>
                    <a:pt x="118808" y="21800"/>
                  </a:lnTo>
                  <a:lnTo>
                    <a:pt x="120921" y="24322"/>
                  </a:lnTo>
                  <a:lnTo>
                    <a:pt x="122331" y="26995"/>
                  </a:lnTo>
                  <a:lnTo>
                    <a:pt x="123896" y="32611"/>
                  </a:lnTo>
                  <a:lnTo>
                    <a:pt x="124592" y="38415"/>
                  </a:lnTo>
                  <a:lnTo>
                    <a:pt x="124778" y="41351"/>
                  </a:lnTo>
                  <a:lnTo>
                    <a:pt x="124984" y="47260"/>
                  </a:lnTo>
                  <a:lnTo>
                    <a:pt x="125100" y="56165"/>
                  </a:lnTo>
                  <a:lnTo>
                    <a:pt x="124123" y="59138"/>
                  </a:lnTo>
                  <a:lnTo>
                    <a:pt x="122478" y="62112"/>
                  </a:lnTo>
                  <a:lnTo>
                    <a:pt x="120389" y="65087"/>
                  </a:lnTo>
                  <a:lnTo>
                    <a:pt x="118996" y="68062"/>
                  </a:lnTo>
                  <a:lnTo>
                    <a:pt x="118066" y="71038"/>
                  </a:lnTo>
                  <a:lnTo>
                    <a:pt x="117448" y="74014"/>
                  </a:lnTo>
                  <a:lnTo>
                    <a:pt x="116042" y="76991"/>
                  </a:lnTo>
                  <a:lnTo>
                    <a:pt x="114111" y="79967"/>
                  </a:lnTo>
                  <a:lnTo>
                    <a:pt x="111830" y="82943"/>
                  </a:lnTo>
                  <a:lnTo>
                    <a:pt x="108324" y="86912"/>
                  </a:lnTo>
                  <a:lnTo>
                    <a:pt x="99130" y="96613"/>
                  </a:lnTo>
                  <a:lnTo>
                    <a:pt x="87532" y="108491"/>
                  </a:lnTo>
                  <a:lnTo>
                    <a:pt x="84179" y="110889"/>
                  </a:lnTo>
                  <a:lnTo>
                    <a:pt x="77805" y="113553"/>
                  </a:lnTo>
                  <a:lnTo>
                    <a:pt x="71661" y="117384"/>
                  </a:lnTo>
                  <a:lnTo>
                    <a:pt x="68632" y="119794"/>
                  </a:lnTo>
                  <a:lnTo>
                    <a:pt x="64626" y="122393"/>
                  </a:lnTo>
                  <a:lnTo>
                    <a:pt x="59970" y="125118"/>
                  </a:lnTo>
                  <a:lnTo>
                    <a:pt x="54879" y="127927"/>
                  </a:lnTo>
                  <a:lnTo>
                    <a:pt x="51484" y="130792"/>
                  </a:lnTo>
                  <a:lnTo>
                    <a:pt x="49222" y="133694"/>
                  </a:lnTo>
                  <a:lnTo>
                    <a:pt x="47713" y="136621"/>
                  </a:lnTo>
                  <a:lnTo>
                    <a:pt x="45714" y="138572"/>
                  </a:lnTo>
                  <a:lnTo>
                    <a:pt x="43388" y="139873"/>
                  </a:lnTo>
                  <a:lnTo>
                    <a:pt x="40844" y="140740"/>
                  </a:lnTo>
                  <a:lnTo>
                    <a:pt x="39148" y="142310"/>
                  </a:lnTo>
                  <a:lnTo>
                    <a:pt x="38018" y="144349"/>
                  </a:lnTo>
                  <a:lnTo>
                    <a:pt x="35889" y="150991"/>
                  </a:lnTo>
                  <a:lnTo>
                    <a:pt x="35796" y="156022"/>
                  </a:lnTo>
                  <a:lnTo>
                    <a:pt x="36776" y="157459"/>
                  </a:lnTo>
                  <a:lnTo>
                    <a:pt x="38422" y="158417"/>
                  </a:lnTo>
                  <a:lnTo>
                    <a:pt x="40515" y="159056"/>
                  </a:lnTo>
                  <a:lnTo>
                    <a:pt x="43895" y="159482"/>
                  </a:lnTo>
                  <a:lnTo>
                    <a:pt x="48135" y="159766"/>
                  </a:lnTo>
                  <a:lnTo>
                    <a:pt x="52948" y="159955"/>
                  </a:lnTo>
                  <a:lnTo>
                    <a:pt x="57150" y="161073"/>
                  </a:lnTo>
                  <a:lnTo>
                    <a:pt x="60944" y="162811"/>
                  </a:lnTo>
                  <a:lnTo>
                    <a:pt x="64467" y="164962"/>
                  </a:lnTo>
                  <a:lnTo>
                    <a:pt x="68802" y="166396"/>
                  </a:lnTo>
                  <a:lnTo>
                    <a:pt x="73679" y="167352"/>
                  </a:lnTo>
                  <a:lnTo>
                    <a:pt x="78916" y="167989"/>
                  </a:lnTo>
                  <a:lnTo>
                    <a:pt x="84395" y="168414"/>
                  </a:lnTo>
                  <a:lnTo>
                    <a:pt x="90033" y="168697"/>
                  </a:lnTo>
                  <a:lnTo>
                    <a:pt x="101596" y="169011"/>
                  </a:lnTo>
                  <a:lnTo>
                    <a:pt x="131146" y="169230"/>
                  </a:lnTo>
                  <a:lnTo>
                    <a:pt x="138085" y="170233"/>
                  </a:lnTo>
                  <a:lnTo>
                    <a:pt x="145692" y="171894"/>
                  </a:lnTo>
                  <a:lnTo>
                    <a:pt x="153743" y="173994"/>
                  </a:lnTo>
                  <a:lnTo>
                    <a:pt x="160103" y="175394"/>
                  </a:lnTo>
                  <a:lnTo>
                    <a:pt x="165337" y="176327"/>
                  </a:lnTo>
                  <a:lnTo>
                    <a:pt x="169819" y="176949"/>
                  </a:lnTo>
                  <a:lnTo>
                    <a:pt x="174794" y="177364"/>
                  </a:lnTo>
                  <a:lnTo>
                    <a:pt x="180097" y="177641"/>
                  </a:lnTo>
                  <a:lnTo>
                    <a:pt x="185618" y="177824"/>
                  </a:lnTo>
                  <a:lnTo>
                    <a:pt x="192279" y="178939"/>
                  </a:lnTo>
                  <a:lnTo>
                    <a:pt x="199699" y="180675"/>
                  </a:lnTo>
                  <a:lnTo>
                    <a:pt x="223479" y="1871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51"/>
            <p:cNvSpPr/>
            <p:nvPr/>
          </p:nvSpPr>
          <p:spPr>
            <a:xfrm>
              <a:off x="6109531" y="4795246"/>
              <a:ext cx="974367" cy="455365"/>
            </a:xfrm>
            <a:custGeom>
              <a:avLst/>
              <a:gdLst/>
              <a:ahLst/>
              <a:cxnLst/>
              <a:rect l="0" t="0" r="0" b="0"/>
              <a:pathLst>
                <a:path w="974367" h="455365">
                  <a:moveTo>
                    <a:pt x="0" y="89293"/>
                  </a:moveTo>
                  <a:lnTo>
                    <a:pt x="43495" y="89293"/>
                  </a:lnTo>
                  <a:lnTo>
                    <a:pt x="47868" y="90285"/>
                  </a:lnTo>
                  <a:lnTo>
                    <a:pt x="59762" y="95430"/>
                  </a:lnTo>
                  <a:lnTo>
                    <a:pt x="74432" y="98387"/>
                  </a:lnTo>
                  <a:lnTo>
                    <a:pt x="96716" y="110542"/>
                  </a:lnTo>
                  <a:lnTo>
                    <a:pt x="118465" y="122117"/>
                  </a:lnTo>
                  <a:lnTo>
                    <a:pt x="131003" y="131981"/>
                  </a:lnTo>
                  <a:lnTo>
                    <a:pt x="145865" y="146039"/>
                  </a:lnTo>
                  <a:lnTo>
                    <a:pt x="168219" y="168080"/>
                  </a:lnTo>
                  <a:lnTo>
                    <a:pt x="176736" y="179211"/>
                  </a:lnTo>
                  <a:lnTo>
                    <a:pt x="180398" y="184957"/>
                  </a:lnTo>
                  <a:lnTo>
                    <a:pt x="184466" y="196633"/>
                  </a:lnTo>
                  <a:lnTo>
                    <a:pt x="187268" y="209430"/>
                  </a:lnTo>
                  <a:lnTo>
                    <a:pt x="189406" y="217009"/>
                  </a:lnTo>
                  <a:lnTo>
                    <a:pt x="191824" y="225039"/>
                  </a:lnTo>
                  <a:lnTo>
                    <a:pt x="197160" y="239252"/>
                  </a:lnTo>
                  <a:lnTo>
                    <a:pt x="199973" y="245820"/>
                  </a:lnTo>
                  <a:lnTo>
                    <a:pt x="201849" y="253176"/>
                  </a:lnTo>
                  <a:lnTo>
                    <a:pt x="203099" y="261056"/>
                  </a:lnTo>
                  <a:lnTo>
                    <a:pt x="203934" y="269286"/>
                  </a:lnTo>
                  <a:lnTo>
                    <a:pt x="204489" y="276757"/>
                  </a:lnTo>
                  <a:lnTo>
                    <a:pt x="205106" y="290350"/>
                  </a:lnTo>
                  <a:lnTo>
                    <a:pt x="206264" y="297745"/>
                  </a:lnTo>
                  <a:lnTo>
                    <a:pt x="208029" y="305651"/>
                  </a:lnTo>
                  <a:lnTo>
                    <a:pt x="210199" y="313899"/>
                  </a:lnTo>
                  <a:lnTo>
                    <a:pt x="211646" y="321382"/>
                  </a:lnTo>
                  <a:lnTo>
                    <a:pt x="213253" y="334988"/>
                  </a:lnTo>
                  <a:lnTo>
                    <a:pt x="211319" y="347650"/>
                  </a:lnTo>
                  <a:lnTo>
                    <a:pt x="208142" y="359892"/>
                  </a:lnTo>
                  <a:lnTo>
                    <a:pt x="206730" y="371947"/>
                  </a:lnTo>
                  <a:lnTo>
                    <a:pt x="206102" y="383920"/>
                  </a:lnTo>
                  <a:lnTo>
                    <a:pt x="205823" y="395855"/>
                  </a:lnTo>
                  <a:lnTo>
                    <a:pt x="205630" y="420901"/>
                  </a:lnTo>
                  <a:lnTo>
                    <a:pt x="204627" y="424466"/>
                  </a:lnTo>
                  <a:lnTo>
                    <a:pt x="199462" y="434225"/>
                  </a:lnTo>
                  <a:lnTo>
                    <a:pt x="197906" y="440372"/>
                  </a:lnTo>
                  <a:lnTo>
                    <a:pt x="196734" y="454225"/>
                  </a:lnTo>
                  <a:lnTo>
                    <a:pt x="196663" y="455364"/>
                  </a:lnTo>
                  <a:lnTo>
                    <a:pt x="196661" y="420858"/>
                  </a:lnTo>
                  <a:lnTo>
                    <a:pt x="197654" y="416500"/>
                  </a:lnTo>
                  <a:lnTo>
                    <a:pt x="202805" y="404635"/>
                  </a:lnTo>
                  <a:lnTo>
                    <a:pt x="204358" y="394479"/>
                  </a:lnTo>
                  <a:lnTo>
                    <a:pt x="205048" y="383351"/>
                  </a:lnTo>
                  <a:lnTo>
                    <a:pt x="205232" y="377605"/>
                  </a:lnTo>
                  <a:lnTo>
                    <a:pt x="208085" y="365929"/>
                  </a:lnTo>
                  <a:lnTo>
                    <a:pt x="211671" y="353133"/>
                  </a:lnTo>
                  <a:lnTo>
                    <a:pt x="212627" y="345553"/>
                  </a:lnTo>
                  <a:lnTo>
                    <a:pt x="213264" y="337524"/>
                  </a:lnTo>
                  <a:lnTo>
                    <a:pt x="213973" y="323311"/>
                  </a:lnTo>
                  <a:lnTo>
                    <a:pt x="215281" y="310379"/>
                  </a:lnTo>
                  <a:lnTo>
                    <a:pt x="219173" y="298017"/>
                  </a:lnTo>
                  <a:lnTo>
                    <a:pt x="220608" y="290950"/>
                  </a:lnTo>
                  <a:lnTo>
                    <a:pt x="221565" y="283263"/>
                  </a:lnTo>
                  <a:lnTo>
                    <a:pt x="222203" y="275161"/>
                  </a:lnTo>
                  <a:lnTo>
                    <a:pt x="222628" y="267775"/>
                  </a:lnTo>
                  <a:lnTo>
                    <a:pt x="223100" y="254277"/>
                  </a:lnTo>
                  <a:lnTo>
                    <a:pt x="224219" y="246907"/>
                  </a:lnTo>
                  <a:lnTo>
                    <a:pt x="225960" y="239018"/>
                  </a:lnTo>
                  <a:lnTo>
                    <a:pt x="228112" y="230782"/>
                  </a:lnTo>
                  <a:lnTo>
                    <a:pt x="229547" y="223306"/>
                  </a:lnTo>
                  <a:lnTo>
                    <a:pt x="231142" y="209708"/>
                  </a:lnTo>
                  <a:lnTo>
                    <a:pt x="231567" y="202312"/>
                  </a:lnTo>
                  <a:lnTo>
                    <a:pt x="232039" y="186156"/>
                  </a:lnTo>
                  <a:lnTo>
                    <a:pt x="233159" y="178674"/>
                  </a:lnTo>
                  <a:lnTo>
                    <a:pt x="237051" y="165067"/>
                  </a:lnTo>
                  <a:lnTo>
                    <a:pt x="239443" y="152405"/>
                  </a:lnTo>
                  <a:lnTo>
                    <a:pt x="240506" y="140163"/>
                  </a:lnTo>
                  <a:lnTo>
                    <a:pt x="240979" y="128108"/>
                  </a:lnTo>
                  <a:lnTo>
                    <a:pt x="243838" y="116135"/>
                  </a:lnTo>
                  <a:lnTo>
                    <a:pt x="247425" y="104199"/>
                  </a:lnTo>
                  <a:lnTo>
                    <a:pt x="249020" y="92280"/>
                  </a:lnTo>
                  <a:lnTo>
                    <a:pt x="249917" y="79154"/>
                  </a:lnTo>
                  <a:lnTo>
                    <a:pt x="252777" y="69573"/>
                  </a:lnTo>
                  <a:lnTo>
                    <a:pt x="256365" y="59692"/>
                  </a:lnTo>
                  <a:lnTo>
                    <a:pt x="257959" y="51994"/>
                  </a:lnTo>
                  <a:lnTo>
                    <a:pt x="261316" y="45265"/>
                  </a:lnTo>
                  <a:lnTo>
                    <a:pt x="263602" y="42082"/>
                  </a:lnTo>
                  <a:lnTo>
                    <a:pt x="266142" y="35899"/>
                  </a:lnTo>
                  <a:lnTo>
                    <a:pt x="266819" y="32861"/>
                  </a:lnTo>
                  <a:lnTo>
                    <a:pt x="270221" y="26840"/>
                  </a:lnTo>
                  <a:lnTo>
                    <a:pt x="272518" y="23845"/>
                  </a:lnTo>
                  <a:lnTo>
                    <a:pt x="275043" y="21848"/>
                  </a:lnTo>
                  <a:lnTo>
                    <a:pt x="277719" y="20517"/>
                  </a:lnTo>
                  <a:lnTo>
                    <a:pt x="280497" y="19630"/>
                  </a:lnTo>
                  <a:lnTo>
                    <a:pt x="286231" y="15999"/>
                  </a:lnTo>
                  <a:lnTo>
                    <a:pt x="289152" y="13641"/>
                  </a:lnTo>
                  <a:lnTo>
                    <a:pt x="292091" y="12070"/>
                  </a:lnTo>
                  <a:lnTo>
                    <a:pt x="317034" y="3064"/>
                  </a:lnTo>
                  <a:lnTo>
                    <a:pt x="342570" y="602"/>
                  </a:lnTo>
                  <a:lnTo>
                    <a:pt x="371267" y="116"/>
                  </a:lnTo>
                  <a:lnTo>
                    <a:pt x="451825" y="0"/>
                  </a:lnTo>
                  <a:lnTo>
                    <a:pt x="474614" y="2643"/>
                  </a:lnTo>
                  <a:lnTo>
                    <a:pt x="497985" y="6134"/>
                  </a:lnTo>
                  <a:lnTo>
                    <a:pt x="521616" y="7685"/>
                  </a:lnTo>
                  <a:lnTo>
                    <a:pt x="545361" y="8374"/>
                  </a:lnTo>
                  <a:lnTo>
                    <a:pt x="619455" y="8877"/>
                  </a:lnTo>
                  <a:lnTo>
                    <a:pt x="672174" y="8916"/>
                  </a:lnTo>
                  <a:lnTo>
                    <a:pt x="696701" y="11567"/>
                  </a:lnTo>
                  <a:lnTo>
                    <a:pt x="720845" y="15061"/>
                  </a:lnTo>
                  <a:lnTo>
                    <a:pt x="744818" y="16613"/>
                  </a:lnTo>
                  <a:lnTo>
                    <a:pt x="768717" y="17303"/>
                  </a:lnTo>
                  <a:lnTo>
                    <a:pt x="852195" y="17824"/>
                  </a:lnTo>
                  <a:lnTo>
                    <a:pt x="974366" y="1785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52"/>
            <p:cNvSpPr/>
            <p:nvPr/>
          </p:nvSpPr>
          <p:spPr>
            <a:xfrm>
              <a:off x="6467100" y="4930474"/>
              <a:ext cx="187719" cy="373762"/>
            </a:xfrm>
            <a:custGeom>
              <a:avLst/>
              <a:gdLst/>
              <a:ahLst/>
              <a:cxnLst/>
              <a:rect l="0" t="0" r="0" b="0"/>
              <a:pathLst>
                <a:path w="187719" h="373762">
                  <a:moveTo>
                    <a:pt x="187718" y="52292"/>
                  </a:moveTo>
                  <a:lnTo>
                    <a:pt x="187718" y="57032"/>
                  </a:lnTo>
                  <a:lnTo>
                    <a:pt x="186725" y="59421"/>
                  </a:lnTo>
                  <a:lnTo>
                    <a:pt x="181574" y="67523"/>
                  </a:lnTo>
                  <a:lnTo>
                    <a:pt x="178615" y="76207"/>
                  </a:lnTo>
                  <a:lnTo>
                    <a:pt x="172881" y="85064"/>
                  </a:lnTo>
                  <a:lnTo>
                    <a:pt x="171192" y="91000"/>
                  </a:lnTo>
                  <a:lnTo>
                    <a:pt x="170241" y="99920"/>
                  </a:lnTo>
                  <a:lnTo>
                    <a:pt x="169114" y="102895"/>
                  </a:lnTo>
                  <a:lnTo>
                    <a:pt x="163775" y="111824"/>
                  </a:lnTo>
                  <a:lnTo>
                    <a:pt x="160952" y="123497"/>
                  </a:lnTo>
                  <a:lnTo>
                    <a:pt x="160903" y="123726"/>
                  </a:lnTo>
                  <a:lnTo>
                    <a:pt x="160900" y="93918"/>
                  </a:lnTo>
                  <a:lnTo>
                    <a:pt x="159907" y="90956"/>
                  </a:lnTo>
                  <a:lnTo>
                    <a:pt x="154758" y="82049"/>
                  </a:lnTo>
                  <a:lnTo>
                    <a:pt x="151797" y="72133"/>
                  </a:lnTo>
                  <a:lnTo>
                    <a:pt x="147585" y="62433"/>
                  </a:lnTo>
                  <a:lnTo>
                    <a:pt x="145050" y="54153"/>
                  </a:lnTo>
                  <a:lnTo>
                    <a:pt x="144374" y="50556"/>
                  </a:lnTo>
                  <a:lnTo>
                    <a:pt x="140974" y="43913"/>
                  </a:lnTo>
                  <a:lnTo>
                    <a:pt x="138678" y="40753"/>
                  </a:lnTo>
                  <a:lnTo>
                    <a:pt x="136125" y="34596"/>
                  </a:lnTo>
                  <a:lnTo>
                    <a:pt x="135445" y="31564"/>
                  </a:lnTo>
                  <a:lnTo>
                    <a:pt x="132039" y="25551"/>
                  </a:lnTo>
                  <a:lnTo>
                    <a:pt x="127216" y="19571"/>
                  </a:lnTo>
                  <a:lnTo>
                    <a:pt x="121762" y="13606"/>
                  </a:lnTo>
                  <a:lnTo>
                    <a:pt x="118916" y="11619"/>
                  </a:lnTo>
                  <a:lnTo>
                    <a:pt x="113106" y="9410"/>
                  </a:lnTo>
                  <a:lnTo>
                    <a:pt x="110166" y="8821"/>
                  </a:lnTo>
                  <a:lnTo>
                    <a:pt x="107213" y="8429"/>
                  </a:lnTo>
                  <a:lnTo>
                    <a:pt x="104251" y="8167"/>
                  </a:lnTo>
                  <a:lnTo>
                    <a:pt x="101284" y="7000"/>
                  </a:lnTo>
                  <a:lnTo>
                    <a:pt x="98311" y="5230"/>
                  </a:lnTo>
                  <a:lnTo>
                    <a:pt x="95337" y="3058"/>
                  </a:lnTo>
                  <a:lnTo>
                    <a:pt x="92361" y="1610"/>
                  </a:lnTo>
                  <a:lnTo>
                    <a:pt x="89384" y="644"/>
                  </a:lnTo>
                  <a:lnTo>
                    <a:pt x="86405" y="0"/>
                  </a:lnTo>
                  <a:lnTo>
                    <a:pt x="83426" y="564"/>
                  </a:lnTo>
                  <a:lnTo>
                    <a:pt x="80448" y="1931"/>
                  </a:lnTo>
                  <a:lnTo>
                    <a:pt x="77468" y="3835"/>
                  </a:lnTo>
                  <a:lnTo>
                    <a:pt x="74489" y="5105"/>
                  </a:lnTo>
                  <a:lnTo>
                    <a:pt x="71509" y="5951"/>
                  </a:lnTo>
                  <a:lnTo>
                    <a:pt x="68530" y="6515"/>
                  </a:lnTo>
                  <a:lnTo>
                    <a:pt x="65550" y="7883"/>
                  </a:lnTo>
                  <a:lnTo>
                    <a:pt x="62571" y="9788"/>
                  </a:lnTo>
                  <a:lnTo>
                    <a:pt x="59591" y="12049"/>
                  </a:lnTo>
                  <a:lnTo>
                    <a:pt x="56611" y="13557"/>
                  </a:lnTo>
                  <a:lnTo>
                    <a:pt x="53632" y="14562"/>
                  </a:lnTo>
                  <a:lnTo>
                    <a:pt x="50652" y="15233"/>
                  </a:lnTo>
                  <a:lnTo>
                    <a:pt x="47672" y="17663"/>
                  </a:lnTo>
                  <a:lnTo>
                    <a:pt x="44693" y="21269"/>
                  </a:lnTo>
                  <a:lnTo>
                    <a:pt x="41713" y="25657"/>
                  </a:lnTo>
                  <a:lnTo>
                    <a:pt x="38733" y="29574"/>
                  </a:lnTo>
                  <a:lnTo>
                    <a:pt x="35753" y="33178"/>
                  </a:lnTo>
                  <a:lnTo>
                    <a:pt x="32774" y="36572"/>
                  </a:lnTo>
                  <a:lnTo>
                    <a:pt x="29794" y="39828"/>
                  </a:lnTo>
                  <a:lnTo>
                    <a:pt x="23834" y="46091"/>
                  </a:lnTo>
                  <a:lnTo>
                    <a:pt x="14896" y="55195"/>
                  </a:lnTo>
                  <a:lnTo>
                    <a:pt x="11916" y="59188"/>
                  </a:lnTo>
                  <a:lnTo>
                    <a:pt x="8936" y="63835"/>
                  </a:lnTo>
                  <a:lnTo>
                    <a:pt x="3970" y="73297"/>
                  </a:lnTo>
                  <a:lnTo>
                    <a:pt x="1763" y="80810"/>
                  </a:lnTo>
                  <a:lnTo>
                    <a:pt x="781" y="90102"/>
                  </a:lnTo>
                  <a:lnTo>
                    <a:pt x="345" y="99854"/>
                  </a:lnTo>
                  <a:lnTo>
                    <a:pt x="100" y="110923"/>
                  </a:lnTo>
                  <a:lnTo>
                    <a:pt x="0" y="135600"/>
                  </a:lnTo>
                  <a:lnTo>
                    <a:pt x="993" y="138589"/>
                  </a:lnTo>
                  <a:lnTo>
                    <a:pt x="6141" y="147535"/>
                  </a:lnTo>
                  <a:lnTo>
                    <a:pt x="7694" y="153492"/>
                  </a:lnTo>
                  <a:lnTo>
                    <a:pt x="9101" y="155477"/>
                  </a:lnTo>
                  <a:lnTo>
                    <a:pt x="11032" y="156801"/>
                  </a:lnTo>
                  <a:lnTo>
                    <a:pt x="15828" y="158271"/>
                  </a:lnTo>
                  <a:lnTo>
                    <a:pt x="21269" y="158925"/>
                  </a:lnTo>
                  <a:lnTo>
                    <a:pt x="26999" y="159215"/>
                  </a:lnTo>
                  <a:lnTo>
                    <a:pt x="32855" y="159344"/>
                  </a:lnTo>
                  <a:lnTo>
                    <a:pt x="56614" y="159444"/>
                  </a:lnTo>
                  <a:lnTo>
                    <a:pt x="59593" y="158453"/>
                  </a:lnTo>
                  <a:lnTo>
                    <a:pt x="62572" y="156800"/>
                  </a:lnTo>
                  <a:lnTo>
                    <a:pt x="65551" y="154706"/>
                  </a:lnTo>
                  <a:lnTo>
                    <a:pt x="68531" y="153311"/>
                  </a:lnTo>
                  <a:lnTo>
                    <a:pt x="71510" y="152380"/>
                  </a:lnTo>
                  <a:lnTo>
                    <a:pt x="74490" y="151759"/>
                  </a:lnTo>
                  <a:lnTo>
                    <a:pt x="77469" y="150353"/>
                  </a:lnTo>
                  <a:lnTo>
                    <a:pt x="80449" y="148424"/>
                  </a:lnTo>
                  <a:lnTo>
                    <a:pt x="83428" y="146145"/>
                  </a:lnTo>
                  <a:lnTo>
                    <a:pt x="86409" y="143634"/>
                  </a:lnTo>
                  <a:lnTo>
                    <a:pt x="89388" y="140967"/>
                  </a:lnTo>
                  <a:lnTo>
                    <a:pt x="95348" y="135359"/>
                  </a:lnTo>
                  <a:lnTo>
                    <a:pt x="101306" y="129559"/>
                  </a:lnTo>
                  <a:lnTo>
                    <a:pt x="103294" y="126623"/>
                  </a:lnTo>
                  <a:lnTo>
                    <a:pt x="107083" y="117752"/>
                  </a:lnTo>
                  <a:lnTo>
                    <a:pt x="111489" y="111812"/>
                  </a:lnTo>
                  <a:lnTo>
                    <a:pt x="116757" y="105865"/>
                  </a:lnTo>
                  <a:lnTo>
                    <a:pt x="119553" y="102890"/>
                  </a:lnTo>
                  <a:lnTo>
                    <a:pt x="121417" y="98922"/>
                  </a:lnTo>
                  <a:lnTo>
                    <a:pt x="123488" y="89222"/>
                  </a:lnTo>
                  <a:lnTo>
                    <a:pt x="125033" y="85842"/>
                  </a:lnTo>
                  <a:lnTo>
                    <a:pt x="127057" y="83588"/>
                  </a:lnTo>
                  <a:lnTo>
                    <a:pt x="129398" y="82085"/>
                  </a:lnTo>
                  <a:lnTo>
                    <a:pt x="130960" y="80092"/>
                  </a:lnTo>
                  <a:lnTo>
                    <a:pt x="132001" y="77771"/>
                  </a:lnTo>
                  <a:lnTo>
                    <a:pt x="132696" y="75231"/>
                  </a:lnTo>
                  <a:lnTo>
                    <a:pt x="136116" y="69763"/>
                  </a:lnTo>
                  <a:lnTo>
                    <a:pt x="141658" y="62909"/>
                  </a:lnTo>
                  <a:lnTo>
                    <a:pt x="142417" y="59326"/>
                  </a:lnTo>
                  <a:lnTo>
                    <a:pt x="143012" y="52414"/>
                  </a:lnTo>
                  <a:lnTo>
                    <a:pt x="143022" y="65597"/>
                  </a:lnTo>
                  <a:lnTo>
                    <a:pt x="142029" y="68107"/>
                  </a:lnTo>
                  <a:lnTo>
                    <a:pt x="138277" y="73543"/>
                  </a:lnTo>
                  <a:lnTo>
                    <a:pt x="135947" y="81911"/>
                  </a:lnTo>
                  <a:lnTo>
                    <a:pt x="134911" y="91253"/>
                  </a:lnTo>
                  <a:lnTo>
                    <a:pt x="134452" y="98712"/>
                  </a:lnTo>
                  <a:lnTo>
                    <a:pt x="134247" y="107980"/>
                  </a:lnTo>
                  <a:lnTo>
                    <a:pt x="134193" y="113230"/>
                  </a:lnTo>
                  <a:lnTo>
                    <a:pt x="131484" y="124355"/>
                  </a:lnTo>
                  <a:lnTo>
                    <a:pt x="127962" y="135913"/>
                  </a:lnTo>
                  <a:lnTo>
                    <a:pt x="127023" y="141774"/>
                  </a:lnTo>
                  <a:lnTo>
                    <a:pt x="126396" y="147666"/>
                  </a:lnTo>
                  <a:lnTo>
                    <a:pt x="125979" y="154569"/>
                  </a:lnTo>
                  <a:lnTo>
                    <a:pt x="125516" y="170179"/>
                  </a:lnTo>
                  <a:lnTo>
                    <a:pt x="124399" y="177516"/>
                  </a:lnTo>
                  <a:lnTo>
                    <a:pt x="122661" y="184392"/>
                  </a:lnTo>
                  <a:lnTo>
                    <a:pt x="120509" y="190959"/>
                  </a:lnTo>
                  <a:lnTo>
                    <a:pt x="119075" y="197323"/>
                  </a:lnTo>
                  <a:lnTo>
                    <a:pt x="118118" y="203549"/>
                  </a:lnTo>
                  <a:lnTo>
                    <a:pt x="117480" y="209685"/>
                  </a:lnTo>
                  <a:lnTo>
                    <a:pt x="117056" y="215759"/>
                  </a:lnTo>
                  <a:lnTo>
                    <a:pt x="116772" y="221793"/>
                  </a:lnTo>
                  <a:lnTo>
                    <a:pt x="116458" y="233790"/>
                  </a:lnTo>
                  <a:lnTo>
                    <a:pt x="116317" y="245736"/>
                  </a:lnTo>
                  <a:lnTo>
                    <a:pt x="115287" y="252692"/>
                  </a:lnTo>
                  <a:lnTo>
                    <a:pt x="113606" y="260306"/>
                  </a:lnTo>
                  <a:lnTo>
                    <a:pt x="111493" y="268359"/>
                  </a:lnTo>
                  <a:lnTo>
                    <a:pt x="110085" y="275712"/>
                  </a:lnTo>
                  <a:lnTo>
                    <a:pt x="109145" y="282597"/>
                  </a:lnTo>
                  <a:lnTo>
                    <a:pt x="108518" y="289172"/>
                  </a:lnTo>
                  <a:lnTo>
                    <a:pt x="108101" y="295541"/>
                  </a:lnTo>
                  <a:lnTo>
                    <a:pt x="107823" y="301770"/>
                  </a:lnTo>
                  <a:lnTo>
                    <a:pt x="107431" y="317373"/>
                  </a:lnTo>
                  <a:lnTo>
                    <a:pt x="107266" y="3737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53"/>
            <p:cNvSpPr/>
            <p:nvPr/>
          </p:nvSpPr>
          <p:spPr>
            <a:xfrm>
              <a:off x="6681637" y="4955987"/>
              <a:ext cx="232372" cy="284367"/>
            </a:xfrm>
            <a:custGeom>
              <a:avLst/>
              <a:gdLst/>
              <a:ahLst/>
              <a:cxnLst/>
              <a:rect l="0" t="0" r="0" b="0"/>
              <a:pathLst>
                <a:path w="232372" h="284367">
                  <a:moveTo>
                    <a:pt x="44695" y="26778"/>
                  </a:moveTo>
                  <a:lnTo>
                    <a:pt x="44695" y="73176"/>
                  </a:lnTo>
                  <a:lnTo>
                    <a:pt x="43702" y="78546"/>
                  </a:lnTo>
                  <a:lnTo>
                    <a:pt x="42047" y="85103"/>
                  </a:lnTo>
                  <a:lnTo>
                    <a:pt x="39950" y="92450"/>
                  </a:lnTo>
                  <a:lnTo>
                    <a:pt x="38552" y="99333"/>
                  </a:lnTo>
                  <a:lnTo>
                    <a:pt x="37619" y="105906"/>
                  </a:lnTo>
                  <a:lnTo>
                    <a:pt x="36998" y="112272"/>
                  </a:lnTo>
                  <a:lnTo>
                    <a:pt x="36583" y="117509"/>
                  </a:lnTo>
                  <a:lnTo>
                    <a:pt x="36124" y="125972"/>
                  </a:lnTo>
                  <a:lnTo>
                    <a:pt x="35919" y="138334"/>
                  </a:lnTo>
                  <a:lnTo>
                    <a:pt x="35788" y="165782"/>
                  </a:lnTo>
                  <a:lnTo>
                    <a:pt x="36770" y="171041"/>
                  </a:lnTo>
                  <a:lnTo>
                    <a:pt x="40511" y="179531"/>
                  </a:lnTo>
                  <a:lnTo>
                    <a:pt x="41906" y="184175"/>
                  </a:lnTo>
                  <a:lnTo>
                    <a:pt x="42835" y="189257"/>
                  </a:lnTo>
                  <a:lnTo>
                    <a:pt x="43455" y="194628"/>
                  </a:lnTo>
                  <a:lnTo>
                    <a:pt x="44862" y="200194"/>
                  </a:lnTo>
                  <a:lnTo>
                    <a:pt x="46793" y="205889"/>
                  </a:lnTo>
                  <a:lnTo>
                    <a:pt x="49073" y="211670"/>
                  </a:lnTo>
                  <a:lnTo>
                    <a:pt x="51586" y="216516"/>
                  </a:lnTo>
                  <a:lnTo>
                    <a:pt x="57028" y="224546"/>
                  </a:lnTo>
                  <a:lnTo>
                    <a:pt x="60109" y="231423"/>
                  </a:lnTo>
                  <a:lnTo>
                    <a:pt x="60929" y="234645"/>
                  </a:lnTo>
                  <a:lnTo>
                    <a:pt x="63464" y="237787"/>
                  </a:lnTo>
                  <a:lnTo>
                    <a:pt x="67140" y="240872"/>
                  </a:lnTo>
                  <a:lnTo>
                    <a:pt x="71577" y="243921"/>
                  </a:lnTo>
                  <a:lnTo>
                    <a:pt x="75529" y="247939"/>
                  </a:lnTo>
                  <a:lnTo>
                    <a:pt x="79157" y="252601"/>
                  </a:lnTo>
                  <a:lnTo>
                    <a:pt x="82568" y="257694"/>
                  </a:lnTo>
                  <a:lnTo>
                    <a:pt x="85835" y="261090"/>
                  </a:lnTo>
                  <a:lnTo>
                    <a:pt x="89007" y="263353"/>
                  </a:lnTo>
                  <a:lnTo>
                    <a:pt x="95179" y="266860"/>
                  </a:lnTo>
                  <a:lnTo>
                    <a:pt x="101234" y="271726"/>
                  </a:lnTo>
                  <a:lnTo>
                    <a:pt x="104238" y="273421"/>
                  </a:lnTo>
                  <a:lnTo>
                    <a:pt x="114207" y="276798"/>
                  </a:lnTo>
                  <a:lnTo>
                    <a:pt x="118847" y="278786"/>
                  </a:lnTo>
                  <a:lnTo>
                    <a:pt x="123926" y="281104"/>
                  </a:lnTo>
                  <a:lnTo>
                    <a:pt x="128306" y="282649"/>
                  </a:lnTo>
                  <a:lnTo>
                    <a:pt x="132220" y="283679"/>
                  </a:lnTo>
                  <a:lnTo>
                    <a:pt x="135821" y="284366"/>
                  </a:lnTo>
                  <a:lnTo>
                    <a:pt x="140210" y="283832"/>
                  </a:lnTo>
                  <a:lnTo>
                    <a:pt x="145121" y="282483"/>
                  </a:lnTo>
                  <a:lnTo>
                    <a:pt x="150381" y="280592"/>
                  </a:lnTo>
                  <a:lnTo>
                    <a:pt x="154882" y="279331"/>
                  </a:lnTo>
                  <a:lnTo>
                    <a:pt x="158876" y="278490"/>
                  </a:lnTo>
                  <a:lnTo>
                    <a:pt x="162532" y="277930"/>
                  </a:lnTo>
                  <a:lnTo>
                    <a:pt x="169242" y="274663"/>
                  </a:lnTo>
                  <a:lnTo>
                    <a:pt x="175535" y="269902"/>
                  </a:lnTo>
                  <a:lnTo>
                    <a:pt x="181644" y="264480"/>
                  </a:lnTo>
                  <a:lnTo>
                    <a:pt x="187668" y="256116"/>
                  </a:lnTo>
                  <a:lnTo>
                    <a:pt x="190665" y="251108"/>
                  </a:lnTo>
                  <a:lnTo>
                    <a:pt x="196645" y="242897"/>
                  </a:lnTo>
                  <a:lnTo>
                    <a:pt x="202612" y="234948"/>
                  </a:lnTo>
                  <a:lnTo>
                    <a:pt x="205595" y="230050"/>
                  </a:lnTo>
                  <a:lnTo>
                    <a:pt x="208576" y="224801"/>
                  </a:lnTo>
                  <a:lnTo>
                    <a:pt x="214537" y="213676"/>
                  </a:lnTo>
                  <a:lnTo>
                    <a:pt x="217517" y="207931"/>
                  </a:lnTo>
                  <a:lnTo>
                    <a:pt x="220497" y="203110"/>
                  </a:lnTo>
                  <a:lnTo>
                    <a:pt x="226456" y="195106"/>
                  </a:lnTo>
                  <a:lnTo>
                    <a:pt x="228444" y="190591"/>
                  </a:lnTo>
                  <a:lnTo>
                    <a:pt x="229768" y="185596"/>
                  </a:lnTo>
                  <a:lnTo>
                    <a:pt x="230650" y="180282"/>
                  </a:lnTo>
                  <a:lnTo>
                    <a:pt x="231239" y="174755"/>
                  </a:lnTo>
                  <a:lnTo>
                    <a:pt x="231632" y="169085"/>
                  </a:lnTo>
                  <a:lnTo>
                    <a:pt x="231893" y="163322"/>
                  </a:lnTo>
                  <a:lnTo>
                    <a:pt x="232184" y="151626"/>
                  </a:lnTo>
                  <a:lnTo>
                    <a:pt x="232371" y="127948"/>
                  </a:lnTo>
                  <a:lnTo>
                    <a:pt x="231392" y="122006"/>
                  </a:lnTo>
                  <a:lnTo>
                    <a:pt x="229748" y="116060"/>
                  </a:lnTo>
                  <a:lnTo>
                    <a:pt x="227658" y="110112"/>
                  </a:lnTo>
                  <a:lnTo>
                    <a:pt x="225270" y="104162"/>
                  </a:lnTo>
                  <a:lnTo>
                    <a:pt x="222686" y="98211"/>
                  </a:lnTo>
                  <a:lnTo>
                    <a:pt x="219970" y="92260"/>
                  </a:lnTo>
                  <a:lnTo>
                    <a:pt x="217166" y="87300"/>
                  </a:lnTo>
                  <a:lnTo>
                    <a:pt x="211401" y="79143"/>
                  </a:lnTo>
                  <a:lnTo>
                    <a:pt x="208474" y="74587"/>
                  </a:lnTo>
                  <a:lnTo>
                    <a:pt x="205530" y="69565"/>
                  </a:lnTo>
                  <a:lnTo>
                    <a:pt x="202573" y="64232"/>
                  </a:lnTo>
                  <a:lnTo>
                    <a:pt x="196640" y="55662"/>
                  </a:lnTo>
                  <a:lnTo>
                    <a:pt x="193666" y="51987"/>
                  </a:lnTo>
                  <a:lnTo>
                    <a:pt x="189697" y="48545"/>
                  </a:lnTo>
                  <a:lnTo>
                    <a:pt x="185067" y="45259"/>
                  </a:lnTo>
                  <a:lnTo>
                    <a:pt x="179991" y="42075"/>
                  </a:lnTo>
                  <a:lnTo>
                    <a:pt x="175616" y="38960"/>
                  </a:lnTo>
                  <a:lnTo>
                    <a:pt x="171705" y="35892"/>
                  </a:lnTo>
                  <a:lnTo>
                    <a:pt x="168104" y="32854"/>
                  </a:lnTo>
                  <a:lnTo>
                    <a:pt x="163718" y="29836"/>
                  </a:lnTo>
                  <a:lnTo>
                    <a:pt x="158806" y="26833"/>
                  </a:lnTo>
                  <a:lnTo>
                    <a:pt x="153546" y="23838"/>
                  </a:lnTo>
                  <a:lnTo>
                    <a:pt x="148053" y="21842"/>
                  </a:lnTo>
                  <a:lnTo>
                    <a:pt x="142404" y="20511"/>
                  </a:lnTo>
                  <a:lnTo>
                    <a:pt x="136652" y="19624"/>
                  </a:lnTo>
                  <a:lnTo>
                    <a:pt x="131824" y="18040"/>
                  </a:lnTo>
                  <a:lnTo>
                    <a:pt x="127611" y="15992"/>
                  </a:lnTo>
                  <a:lnTo>
                    <a:pt x="123810" y="13634"/>
                  </a:lnTo>
                  <a:lnTo>
                    <a:pt x="119291" y="12063"/>
                  </a:lnTo>
                  <a:lnTo>
                    <a:pt x="114290" y="11015"/>
                  </a:lnTo>
                  <a:lnTo>
                    <a:pt x="108969" y="10316"/>
                  </a:lnTo>
                  <a:lnTo>
                    <a:pt x="103437" y="8859"/>
                  </a:lnTo>
                  <a:lnTo>
                    <a:pt x="97761" y="6894"/>
                  </a:lnTo>
                  <a:lnTo>
                    <a:pt x="91991" y="4593"/>
                  </a:lnTo>
                  <a:lnTo>
                    <a:pt x="87152" y="3058"/>
                  </a:lnTo>
                  <a:lnTo>
                    <a:pt x="82932" y="2035"/>
                  </a:lnTo>
                  <a:lnTo>
                    <a:pt x="79126" y="1353"/>
                  </a:lnTo>
                  <a:lnTo>
                    <a:pt x="72247" y="595"/>
                  </a:lnTo>
                  <a:lnTo>
                    <a:pt x="69022" y="393"/>
                  </a:lnTo>
                  <a:lnTo>
                    <a:pt x="60142" y="169"/>
                  </a:lnTo>
                  <a:lnTo>
                    <a:pt x="37902" y="0"/>
                  </a:lnTo>
                  <a:lnTo>
                    <a:pt x="34062" y="2640"/>
                  </a:lnTo>
                  <a:lnTo>
                    <a:pt x="31647" y="4733"/>
                  </a:lnTo>
                  <a:lnTo>
                    <a:pt x="29043" y="6129"/>
                  </a:lnTo>
                  <a:lnTo>
                    <a:pt x="23502" y="7679"/>
                  </a:lnTo>
                  <a:lnTo>
                    <a:pt x="17729" y="8368"/>
                  </a:lnTo>
                  <a:lnTo>
                    <a:pt x="14799" y="8551"/>
                  </a:lnTo>
                  <a:lnTo>
                    <a:pt x="12845" y="9666"/>
                  </a:lnTo>
                  <a:lnTo>
                    <a:pt x="11542" y="11402"/>
                  </a:lnTo>
                  <a:lnTo>
                    <a:pt x="9453" y="16575"/>
                  </a:lnTo>
                  <a:lnTo>
                    <a:pt x="2896" y="23734"/>
                  </a:lnTo>
                  <a:lnTo>
                    <a:pt x="1286" y="25425"/>
                  </a:lnTo>
                  <a:lnTo>
                    <a:pt x="572" y="28823"/>
                  </a:lnTo>
                  <a:lnTo>
                    <a:pt x="169" y="36314"/>
                  </a:lnTo>
                  <a:lnTo>
                    <a:pt x="50" y="44817"/>
                  </a:lnTo>
                  <a:lnTo>
                    <a:pt x="0" y="5356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54"/>
            <p:cNvSpPr/>
            <p:nvPr/>
          </p:nvSpPr>
          <p:spPr>
            <a:xfrm>
              <a:off x="7146842" y="5009677"/>
              <a:ext cx="330378" cy="89176"/>
            </a:xfrm>
            <a:custGeom>
              <a:avLst/>
              <a:gdLst/>
              <a:ahLst/>
              <a:cxnLst/>
              <a:rect l="0" t="0" r="0" b="0"/>
              <a:pathLst>
                <a:path w="330378" h="89176">
                  <a:moveTo>
                    <a:pt x="17508" y="89175"/>
                  </a:moveTo>
                  <a:lnTo>
                    <a:pt x="9811" y="81486"/>
                  </a:lnTo>
                  <a:lnTo>
                    <a:pt x="9397" y="80080"/>
                  </a:lnTo>
                  <a:lnTo>
                    <a:pt x="9120" y="78151"/>
                  </a:lnTo>
                  <a:lnTo>
                    <a:pt x="8937" y="75873"/>
                  </a:lnTo>
                  <a:lnTo>
                    <a:pt x="8814" y="73361"/>
                  </a:lnTo>
                  <a:lnTo>
                    <a:pt x="8677" y="67925"/>
                  </a:lnTo>
                  <a:lnTo>
                    <a:pt x="7648" y="65086"/>
                  </a:lnTo>
                  <a:lnTo>
                    <a:pt x="5968" y="62201"/>
                  </a:lnTo>
                  <a:lnTo>
                    <a:pt x="882" y="55184"/>
                  </a:lnTo>
                  <a:lnTo>
                    <a:pt x="465" y="53616"/>
                  </a:lnTo>
                  <a:lnTo>
                    <a:pt x="186" y="51579"/>
                  </a:lnTo>
                  <a:lnTo>
                    <a:pt x="0" y="49228"/>
                  </a:lnTo>
                  <a:lnTo>
                    <a:pt x="870" y="46669"/>
                  </a:lnTo>
                  <a:lnTo>
                    <a:pt x="2443" y="43970"/>
                  </a:lnTo>
                  <a:lnTo>
                    <a:pt x="4485" y="41179"/>
                  </a:lnTo>
                  <a:lnTo>
                    <a:pt x="5846" y="38326"/>
                  </a:lnTo>
                  <a:lnTo>
                    <a:pt x="6753" y="35432"/>
                  </a:lnTo>
                  <a:lnTo>
                    <a:pt x="7358" y="32510"/>
                  </a:lnTo>
                  <a:lnTo>
                    <a:pt x="7761" y="29570"/>
                  </a:lnTo>
                  <a:lnTo>
                    <a:pt x="8031" y="26618"/>
                  </a:lnTo>
                  <a:lnTo>
                    <a:pt x="8210" y="23658"/>
                  </a:lnTo>
                  <a:lnTo>
                    <a:pt x="9322" y="20692"/>
                  </a:lnTo>
                  <a:lnTo>
                    <a:pt x="11058" y="17722"/>
                  </a:lnTo>
                  <a:lnTo>
                    <a:pt x="13208" y="14751"/>
                  </a:lnTo>
                  <a:lnTo>
                    <a:pt x="15634" y="12770"/>
                  </a:lnTo>
                  <a:lnTo>
                    <a:pt x="18245" y="11449"/>
                  </a:lnTo>
                  <a:lnTo>
                    <a:pt x="20979" y="10568"/>
                  </a:lnTo>
                  <a:lnTo>
                    <a:pt x="23795" y="8989"/>
                  </a:lnTo>
                  <a:lnTo>
                    <a:pt x="26665" y="6944"/>
                  </a:lnTo>
                  <a:lnTo>
                    <a:pt x="33663" y="1273"/>
                  </a:lnTo>
                  <a:lnTo>
                    <a:pt x="37269" y="498"/>
                  </a:lnTo>
                  <a:lnTo>
                    <a:pt x="47532" y="62"/>
                  </a:lnTo>
                  <a:lnTo>
                    <a:pt x="52422" y="0"/>
                  </a:lnTo>
                  <a:lnTo>
                    <a:pt x="56675" y="952"/>
                  </a:lnTo>
                  <a:lnTo>
                    <a:pt x="60505" y="2578"/>
                  </a:lnTo>
                  <a:lnTo>
                    <a:pt x="64050" y="4654"/>
                  </a:lnTo>
                  <a:lnTo>
                    <a:pt x="70639" y="6961"/>
                  </a:lnTo>
                  <a:lnTo>
                    <a:pt x="73786" y="7577"/>
                  </a:lnTo>
                  <a:lnTo>
                    <a:pt x="76878" y="8979"/>
                  </a:lnTo>
                  <a:lnTo>
                    <a:pt x="79931" y="10906"/>
                  </a:lnTo>
                  <a:lnTo>
                    <a:pt x="82961" y="13183"/>
                  </a:lnTo>
                  <a:lnTo>
                    <a:pt x="86967" y="15693"/>
                  </a:lnTo>
                  <a:lnTo>
                    <a:pt x="91625" y="18359"/>
                  </a:lnTo>
                  <a:lnTo>
                    <a:pt x="96716" y="21129"/>
                  </a:lnTo>
                  <a:lnTo>
                    <a:pt x="101103" y="22974"/>
                  </a:lnTo>
                  <a:lnTo>
                    <a:pt x="108627" y="25026"/>
                  </a:lnTo>
                  <a:lnTo>
                    <a:pt x="113017" y="26565"/>
                  </a:lnTo>
                  <a:lnTo>
                    <a:pt x="117930" y="28583"/>
                  </a:lnTo>
                  <a:lnTo>
                    <a:pt x="123193" y="30921"/>
                  </a:lnTo>
                  <a:lnTo>
                    <a:pt x="131688" y="33519"/>
                  </a:lnTo>
                  <a:lnTo>
                    <a:pt x="139768" y="35665"/>
                  </a:lnTo>
                  <a:lnTo>
                    <a:pt x="144702" y="37627"/>
                  </a:lnTo>
                  <a:lnTo>
                    <a:pt x="149980" y="39927"/>
                  </a:lnTo>
                  <a:lnTo>
                    <a:pt x="154491" y="42452"/>
                  </a:lnTo>
                  <a:lnTo>
                    <a:pt x="158492" y="45128"/>
                  </a:lnTo>
                  <a:lnTo>
                    <a:pt x="162152" y="47904"/>
                  </a:lnTo>
                  <a:lnTo>
                    <a:pt x="166579" y="49755"/>
                  </a:lnTo>
                  <a:lnTo>
                    <a:pt x="176795" y="51811"/>
                  </a:lnTo>
                  <a:lnTo>
                    <a:pt x="182299" y="53351"/>
                  </a:lnTo>
                  <a:lnTo>
                    <a:pt x="187957" y="55370"/>
                  </a:lnTo>
                  <a:lnTo>
                    <a:pt x="193714" y="57709"/>
                  </a:lnTo>
                  <a:lnTo>
                    <a:pt x="199539" y="60260"/>
                  </a:lnTo>
                  <a:lnTo>
                    <a:pt x="211308" y="65740"/>
                  </a:lnTo>
                  <a:lnTo>
                    <a:pt x="217228" y="67599"/>
                  </a:lnTo>
                  <a:lnTo>
                    <a:pt x="223161" y="68838"/>
                  </a:lnTo>
                  <a:lnTo>
                    <a:pt x="229103" y="69663"/>
                  </a:lnTo>
                  <a:lnTo>
                    <a:pt x="235050" y="70215"/>
                  </a:lnTo>
                  <a:lnTo>
                    <a:pt x="241002" y="70581"/>
                  </a:lnTo>
                  <a:lnTo>
                    <a:pt x="246956" y="70826"/>
                  </a:lnTo>
                  <a:lnTo>
                    <a:pt x="252911" y="71981"/>
                  </a:lnTo>
                  <a:lnTo>
                    <a:pt x="258869" y="73743"/>
                  </a:lnTo>
                  <a:lnTo>
                    <a:pt x="264828" y="75911"/>
                  </a:lnTo>
                  <a:lnTo>
                    <a:pt x="274095" y="78319"/>
                  </a:lnTo>
                  <a:lnTo>
                    <a:pt x="282519" y="79389"/>
                  </a:lnTo>
                  <a:lnTo>
                    <a:pt x="287546" y="79675"/>
                  </a:lnTo>
                  <a:lnTo>
                    <a:pt x="292884" y="79865"/>
                  </a:lnTo>
                  <a:lnTo>
                    <a:pt x="299422" y="78999"/>
                  </a:lnTo>
                  <a:lnTo>
                    <a:pt x="306761" y="77431"/>
                  </a:lnTo>
                  <a:lnTo>
                    <a:pt x="330377" y="713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55"/>
            <p:cNvSpPr/>
            <p:nvPr/>
          </p:nvSpPr>
          <p:spPr>
            <a:xfrm>
              <a:off x="7182260" y="5134571"/>
              <a:ext cx="321778" cy="125016"/>
            </a:xfrm>
            <a:custGeom>
              <a:avLst/>
              <a:gdLst/>
              <a:ahLst/>
              <a:cxnLst/>
              <a:rect l="0" t="0" r="0" b="0"/>
              <a:pathLst>
                <a:path w="321778" h="125016">
                  <a:moveTo>
                    <a:pt x="8906" y="0"/>
                  </a:moveTo>
                  <a:lnTo>
                    <a:pt x="8906" y="7688"/>
                  </a:lnTo>
                  <a:lnTo>
                    <a:pt x="7913" y="8102"/>
                  </a:lnTo>
                  <a:lnTo>
                    <a:pt x="4161" y="8561"/>
                  </a:lnTo>
                  <a:lnTo>
                    <a:pt x="2763" y="9676"/>
                  </a:lnTo>
                  <a:lnTo>
                    <a:pt x="1832" y="11412"/>
                  </a:lnTo>
                  <a:lnTo>
                    <a:pt x="0" y="17747"/>
                  </a:lnTo>
                  <a:lnTo>
                    <a:pt x="4723" y="17826"/>
                  </a:lnTo>
                  <a:lnTo>
                    <a:pt x="6118" y="18829"/>
                  </a:lnTo>
                  <a:lnTo>
                    <a:pt x="7047" y="20491"/>
                  </a:lnTo>
                  <a:lnTo>
                    <a:pt x="7667" y="22590"/>
                  </a:lnTo>
                  <a:lnTo>
                    <a:pt x="9073" y="23990"/>
                  </a:lnTo>
                  <a:lnTo>
                    <a:pt x="11004" y="24922"/>
                  </a:lnTo>
                  <a:lnTo>
                    <a:pt x="13284" y="25545"/>
                  </a:lnTo>
                  <a:lnTo>
                    <a:pt x="15799" y="24967"/>
                  </a:lnTo>
                  <a:lnTo>
                    <a:pt x="21239" y="21679"/>
                  </a:lnTo>
                  <a:lnTo>
                    <a:pt x="26969" y="19557"/>
                  </a:lnTo>
                  <a:lnTo>
                    <a:pt x="35779" y="18363"/>
                  </a:lnTo>
                  <a:lnTo>
                    <a:pt x="42701" y="18083"/>
                  </a:lnTo>
                  <a:lnTo>
                    <a:pt x="52399" y="17959"/>
                  </a:lnTo>
                  <a:lnTo>
                    <a:pt x="57767" y="16933"/>
                  </a:lnTo>
                  <a:lnTo>
                    <a:pt x="63331" y="15257"/>
                  </a:lnTo>
                  <a:lnTo>
                    <a:pt x="69026" y="13148"/>
                  </a:lnTo>
                  <a:lnTo>
                    <a:pt x="78005" y="10804"/>
                  </a:lnTo>
                  <a:lnTo>
                    <a:pt x="85307" y="9763"/>
                  </a:lnTo>
                  <a:lnTo>
                    <a:pt x="91861" y="9300"/>
                  </a:lnTo>
                  <a:lnTo>
                    <a:pt x="100735" y="9094"/>
                  </a:lnTo>
                  <a:lnTo>
                    <a:pt x="117871" y="8962"/>
                  </a:lnTo>
                  <a:lnTo>
                    <a:pt x="121280" y="9943"/>
                  </a:lnTo>
                  <a:lnTo>
                    <a:pt x="127714" y="13679"/>
                  </a:lnTo>
                  <a:lnTo>
                    <a:pt x="130821" y="16065"/>
                  </a:lnTo>
                  <a:lnTo>
                    <a:pt x="133886" y="18647"/>
                  </a:lnTo>
                  <a:lnTo>
                    <a:pt x="136921" y="21361"/>
                  </a:lnTo>
                  <a:lnTo>
                    <a:pt x="142944" y="27022"/>
                  </a:lnTo>
                  <a:lnTo>
                    <a:pt x="160868" y="44668"/>
                  </a:lnTo>
                  <a:lnTo>
                    <a:pt x="172790" y="56558"/>
                  </a:lnTo>
                  <a:lnTo>
                    <a:pt x="176763" y="59534"/>
                  </a:lnTo>
                  <a:lnTo>
                    <a:pt x="181398" y="62509"/>
                  </a:lnTo>
                  <a:lnTo>
                    <a:pt x="186475" y="65486"/>
                  </a:lnTo>
                  <a:lnTo>
                    <a:pt x="190853" y="68461"/>
                  </a:lnTo>
                  <a:lnTo>
                    <a:pt x="194764" y="71437"/>
                  </a:lnTo>
                  <a:lnTo>
                    <a:pt x="198366" y="74414"/>
                  </a:lnTo>
                  <a:lnTo>
                    <a:pt x="201759" y="77391"/>
                  </a:lnTo>
                  <a:lnTo>
                    <a:pt x="205016" y="80367"/>
                  </a:lnTo>
                  <a:lnTo>
                    <a:pt x="211281" y="86320"/>
                  </a:lnTo>
                  <a:lnTo>
                    <a:pt x="217379" y="92273"/>
                  </a:lnTo>
                  <a:lnTo>
                    <a:pt x="221387" y="95250"/>
                  </a:lnTo>
                  <a:lnTo>
                    <a:pt x="226045" y="98226"/>
                  </a:lnTo>
                  <a:lnTo>
                    <a:pt x="231140" y="101203"/>
                  </a:lnTo>
                  <a:lnTo>
                    <a:pt x="235527" y="104180"/>
                  </a:lnTo>
                  <a:lnTo>
                    <a:pt x="239445" y="107156"/>
                  </a:lnTo>
                  <a:lnTo>
                    <a:pt x="243052" y="110132"/>
                  </a:lnTo>
                  <a:lnTo>
                    <a:pt x="247443" y="112117"/>
                  </a:lnTo>
                  <a:lnTo>
                    <a:pt x="252356" y="113440"/>
                  </a:lnTo>
                  <a:lnTo>
                    <a:pt x="257618" y="114322"/>
                  </a:lnTo>
                  <a:lnTo>
                    <a:pt x="263113" y="114910"/>
                  </a:lnTo>
                  <a:lnTo>
                    <a:pt x="268762" y="115302"/>
                  </a:lnTo>
                  <a:lnTo>
                    <a:pt x="274514" y="115563"/>
                  </a:lnTo>
                  <a:lnTo>
                    <a:pt x="279343" y="116729"/>
                  </a:lnTo>
                  <a:lnTo>
                    <a:pt x="283555" y="118499"/>
                  </a:lnTo>
                  <a:lnTo>
                    <a:pt x="287356" y="120672"/>
                  </a:lnTo>
                  <a:lnTo>
                    <a:pt x="292870" y="122119"/>
                  </a:lnTo>
                  <a:lnTo>
                    <a:pt x="299527" y="123085"/>
                  </a:lnTo>
                  <a:lnTo>
                    <a:pt x="321777" y="1250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56"/>
            <p:cNvSpPr/>
            <p:nvPr/>
          </p:nvSpPr>
          <p:spPr>
            <a:xfrm>
              <a:off x="7539839" y="4920668"/>
              <a:ext cx="178737" cy="392498"/>
            </a:xfrm>
            <a:custGeom>
              <a:avLst/>
              <a:gdLst/>
              <a:ahLst/>
              <a:cxnLst/>
              <a:rect l="0" t="0" r="0" b="0"/>
              <a:pathLst>
                <a:path w="178737" h="392498">
                  <a:moveTo>
                    <a:pt x="160859" y="35309"/>
                  </a:moveTo>
                  <a:lnTo>
                    <a:pt x="160859" y="27620"/>
                  </a:lnTo>
                  <a:lnTo>
                    <a:pt x="156114" y="22006"/>
                  </a:lnTo>
                  <a:lnTo>
                    <a:pt x="154716" y="19495"/>
                  </a:lnTo>
                  <a:lnTo>
                    <a:pt x="153162" y="14059"/>
                  </a:lnTo>
                  <a:lnTo>
                    <a:pt x="151755" y="12213"/>
                  </a:lnTo>
                  <a:lnTo>
                    <a:pt x="149823" y="10982"/>
                  </a:lnTo>
                  <a:lnTo>
                    <a:pt x="147542" y="10161"/>
                  </a:lnTo>
                  <a:lnTo>
                    <a:pt x="142359" y="6603"/>
                  </a:lnTo>
                  <a:lnTo>
                    <a:pt x="139587" y="4265"/>
                  </a:lnTo>
                  <a:lnTo>
                    <a:pt x="135752" y="2707"/>
                  </a:lnTo>
                  <a:lnTo>
                    <a:pt x="131209" y="1667"/>
                  </a:lnTo>
                  <a:lnTo>
                    <a:pt x="126193" y="975"/>
                  </a:lnTo>
                  <a:lnTo>
                    <a:pt x="121857" y="513"/>
                  </a:lnTo>
                  <a:lnTo>
                    <a:pt x="117973" y="206"/>
                  </a:lnTo>
                  <a:lnTo>
                    <a:pt x="114390" y="0"/>
                  </a:lnTo>
                  <a:lnTo>
                    <a:pt x="111007" y="856"/>
                  </a:lnTo>
                  <a:lnTo>
                    <a:pt x="107760" y="2418"/>
                  </a:lnTo>
                  <a:lnTo>
                    <a:pt x="104601" y="4452"/>
                  </a:lnTo>
                  <a:lnTo>
                    <a:pt x="100509" y="5808"/>
                  </a:lnTo>
                  <a:lnTo>
                    <a:pt x="95794" y="6712"/>
                  </a:lnTo>
                  <a:lnTo>
                    <a:pt x="90665" y="7314"/>
                  </a:lnTo>
                  <a:lnTo>
                    <a:pt x="86252" y="8708"/>
                  </a:lnTo>
                  <a:lnTo>
                    <a:pt x="82318" y="10630"/>
                  </a:lnTo>
                  <a:lnTo>
                    <a:pt x="78701" y="12903"/>
                  </a:lnTo>
                  <a:lnTo>
                    <a:pt x="74303" y="15411"/>
                  </a:lnTo>
                  <a:lnTo>
                    <a:pt x="64120" y="20842"/>
                  </a:lnTo>
                  <a:lnTo>
                    <a:pt x="47219" y="29479"/>
                  </a:lnTo>
                  <a:lnTo>
                    <a:pt x="42389" y="32414"/>
                  </a:lnTo>
                  <a:lnTo>
                    <a:pt x="38177" y="35363"/>
                  </a:lnTo>
                  <a:lnTo>
                    <a:pt x="34375" y="38321"/>
                  </a:lnTo>
                  <a:lnTo>
                    <a:pt x="30847" y="41286"/>
                  </a:lnTo>
                  <a:lnTo>
                    <a:pt x="27502" y="44254"/>
                  </a:lnTo>
                  <a:lnTo>
                    <a:pt x="21137" y="50199"/>
                  </a:lnTo>
                  <a:lnTo>
                    <a:pt x="8957" y="62099"/>
                  </a:lnTo>
                  <a:lnTo>
                    <a:pt x="5957" y="65075"/>
                  </a:lnTo>
                  <a:lnTo>
                    <a:pt x="3956" y="69044"/>
                  </a:lnTo>
                  <a:lnTo>
                    <a:pt x="1733" y="78745"/>
                  </a:lnTo>
                  <a:lnTo>
                    <a:pt x="482" y="90622"/>
                  </a:lnTo>
                  <a:lnTo>
                    <a:pt x="110" y="100425"/>
                  </a:lnTo>
                  <a:lnTo>
                    <a:pt x="0" y="109614"/>
                  </a:lnTo>
                  <a:lnTo>
                    <a:pt x="2623" y="118273"/>
                  </a:lnTo>
                  <a:lnTo>
                    <a:pt x="6107" y="127745"/>
                  </a:lnTo>
                  <a:lnTo>
                    <a:pt x="7655" y="135261"/>
                  </a:lnTo>
                  <a:lnTo>
                    <a:pt x="9060" y="137662"/>
                  </a:lnTo>
                  <a:lnTo>
                    <a:pt x="10991" y="139263"/>
                  </a:lnTo>
                  <a:lnTo>
                    <a:pt x="13272" y="140331"/>
                  </a:lnTo>
                  <a:lnTo>
                    <a:pt x="18454" y="144162"/>
                  </a:lnTo>
                  <a:lnTo>
                    <a:pt x="21226" y="146573"/>
                  </a:lnTo>
                  <a:lnTo>
                    <a:pt x="25062" y="149173"/>
                  </a:lnTo>
                  <a:lnTo>
                    <a:pt x="29604" y="151898"/>
                  </a:lnTo>
                  <a:lnTo>
                    <a:pt x="34620" y="154706"/>
                  </a:lnTo>
                  <a:lnTo>
                    <a:pt x="38956" y="156579"/>
                  </a:lnTo>
                  <a:lnTo>
                    <a:pt x="42841" y="157828"/>
                  </a:lnTo>
                  <a:lnTo>
                    <a:pt x="46424" y="158660"/>
                  </a:lnTo>
                  <a:lnTo>
                    <a:pt x="49806" y="160207"/>
                  </a:lnTo>
                  <a:lnTo>
                    <a:pt x="53054" y="162231"/>
                  </a:lnTo>
                  <a:lnTo>
                    <a:pt x="56212" y="164572"/>
                  </a:lnTo>
                  <a:lnTo>
                    <a:pt x="60304" y="166132"/>
                  </a:lnTo>
                  <a:lnTo>
                    <a:pt x="65018" y="167172"/>
                  </a:lnTo>
                  <a:lnTo>
                    <a:pt x="70147" y="167867"/>
                  </a:lnTo>
                  <a:lnTo>
                    <a:pt x="74561" y="168329"/>
                  </a:lnTo>
                  <a:lnTo>
                    <a:pt x="78496" y="168637"/>
                  </a:lnTo>
                  <a:lnTo>
                    <a:pt x="82113" y="168843"/>
                  </a:lnTo>
                  <a:lnTo>
                    <a:pt x="85517" y="167988"/>
                  </a:lnTo>
                  <a:lnTo>
                    <a:pt x="88780" y="166426"/>
                  </a:lnTo>
                  <a:lnTo>
                    <a:pt x="91948" y="164392"/>
                  </a:lnTo>
                  <a:lnTo>
                    <a:pt x="96047" y="163036"/>
                  </a:lnTo>
                  <a:lnTo>
                    <a:pt x="100766" y="162132"/>
                  </a:lnTo>
                  <a:lnTo>
                    <a:pt x="105898" y="161530"/>
                  </a:lnTo>
                  <a:lnTo>
                    <a:pt x="110313" y="160136"/>
                  </a:lnTo>
                  <a:lnTo>
                    <a:pt x="114250" y="158214"/>
                  </a:lnTo>
                  <a:lnTo>
                    <a:pt x="117868" y="155941"/>
                  </a:lnTo>
                  <a:lnTo>
                    <a:pt x="121273" y="153433"/>
                  </a:lnTo>
                  <a:lnTo>
                    <a:pt x="124535" y="150769"/>
                  </a:lnTo>
                  <a:lnTo>
                    <a:pt x="127704" y="148002"/>
                  </a:lnTo>
                  <a:lnTo>
                    <a:pt x="130810" y="145163"/>
                  </a:lnTo>
                  <a:lnTo>
                    <a:pt x="136909" y="139365"/>
                  </a:lnTo>
                  <a:lnTo>
                    <a:pt x="145926" y="130522"/>
                  </a:lnTo>
                  <a:lnTo>
                    <a:pt x="148918" y="126566"/>
                  </a:lnTo>
                  <a:lnTo>
                    <a:pt x="151904" y="121944"/>
                  </a:lnTo>
                  <a:lnTo>
                    <a:pt x="154889" y="116878"/>
                  </a:lnTo>
                  <a:lnTo>
                    <a:pt x="157873" y="112508"/>
                  </a:lnTo>
                  <a:lnTo>
                    <a:pt x="160855" y="108603"/>
                  </a:lnTo>
                  <a:lnTo>
                    <a:pt x="163835" y="105008"/>
                  </a:lnTo>
                  <a:lnTo>
                    <a:pt x="167148" y="98367"/>
                  </a:lnTo>
                  <a:lnTo>
                    <a:pt x="171661" y="86404"/>
                  </a:lnTo>
                  <a:lnTo>
                    <a:pt x="175592" y="76869"/>
                  </a:lnTo>
                  <a:lnTo>
                    <a:pt x="177339" y="69324"/>
                  </a:lnTo>
                  <a:lnTo>
                    <a:pt x="178116" y="60018"/>
                  </a:lnTo>
                  <a:lnTo>
                    <a:pt x="178461" y="50259"/>
                  </a:lnTo>
                  <a:lnTo>
                    <a:pt x="178655" y="39187"/>
                  </a:lnTo>
                  <a:lnTo>
                    <a:pt x="178736" y="17982"/>
                  </a:lnTo>
                  <a:lnTo>
                    <a:pt x="173991" y="12866"/>
                  </a:lnTo>
                  <a:lnTo>
                    <a:pt x="171040" y="9808"/>
                  </a:lnTo>
                  <a:lnTo>
                    <a:pt x="170626" y="10370"/>
                  </a:lnTo>
                  <a:lnTo>
                    <a:pt x="170166" y="13642"/>
                  </a:lnTo>
                  <a:lnTo>
                    <a:pt x="169050" y="14911"/>
                  </a:lnTo>
                  <a:lnTo>
                    <a:pt x="167313" y="15757"/>
                  </a:lnTo>
                  <a:lnTo>
                    <a:pt x="165162" y="16321"/>
                  </a:lnTo>
                  <a:lnTo>
                    <a:pt x="163727" y="17689"/>
                  </a:lnTo>
                  <a:lnTo>
                    <a:pt x="162772" y="19594"/>
                  </a:lnTo>
                  <a:lnTo>
                    <a:pt x="161708" y="24355"/>
                  </a:lnTo>
                  <a:lnTo>
                    <a:pt x="161236" y="29779"/>
                  </a:lnTo>
                  <a:lnTo>
                    <a:pt x="160118" y="32614"/>
                  </a:lnTo>
                  <a:lnTo>
                    <a:pt x="156226" y="38411"/>
                  </a:lnTo>
                  <a:lnTo>
                    <a:pt x="153834" y="46940"/>
                  </a:lnTo>
                  <a:lnTo>
                    <a:pt x="152770" y="57345"/>
                  </a:lnTo>
                  <a:lnTo>
                    <a:pt x="152298" y="68585"/>
                  </a:lnTo>
                  <a:lnTo>
                    <a:pt x="152031" y="81328"/>
                  </a:lnTo>
                  <a:lnTo>
                    <a:pt x="151929" y="120769"/>
                  </a:lnTo>
                  <a:lnTo>
                    <a:pt x="150934" y="127009"/>
                  </a:lnTo>
                  <a:lnTo>
                    <a:pt x="147177" y="139234"/>
                  </a:lnTo>
                  <a:lnTo>
                    <a:pt x="144846" y="151282"/>
                  </a:lnTo>
                  <a:lnTo>
                    <a:pt x="144224" y="157272"/>
                  </a:lnTo>
                  <a:lnTo>
                    <a:pt x="144803" y="164242"/>
                  </a:lnTo>
                  <a:lnTo>
                    <a:pt x="146183" y="171867"/>
                  </a:lnTo>
                  <a:lnTo>
                    <a:pt x="148094" y="179925"/>
                  </a:lnTo>
                  <a:lnTo>
                    <a:pt x="148377" y="187283"/>
                  </a:lnTo>
                  <a:lnTo>
                    <a:pt x="147571" y="194171"/>
                  </a:lnTo>
                  <a:lnTo>
                    <a:pt x="146041" y="200749"/>
                  </a:lnTo>
                  <a:lnTo>
                    <a:pt x="145020" y="207118"/>
                  </a:lnTo>
                  <a:lnTo>
                    <a:pt x="144340" y="213348"/>
                  </a:lnTo>
                  <a:lnTo>
                    <a:pt x="143585" y="225563"/>
                  </a:lnTo>
                  <a:lnTo>
                    <a:pt x="143250" y="237606"/>
                  </a:lnTo>
                  <a:lnTo>
                    <a:pt x="142981" y="381800"/>
                  </a:lnTo>
                  <a:lnTo>
                    <a:pt x="145629" y="385427"/>
                  </a:lnTo>
                  <a:lnTo>
                    <a:pt x="151920" y="3924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57"/>
            <p:cNvSpPr/>
            <p:nvPr/>
          </p:nvSpPr>
          <p:spPr>
            <a:xfrm>
              <a:off x="7799028" y="5250657"/>
              <a:ext cx="44693" cy="44646"/>
            </a:xfrm>
            <a:custGeom>
              <a:avLst/>
              <a:gdLst/>
              <a:ahLst/>
              <a:cxnLst/>
              <a:rect l="0" t="0" r="0" b="0"/>
              <a:pathLst>
                <a:path w="44693" h="44646">
                  <a:moveTo>
                    <a:pt x="26818" y="0"/>
                  </a:moveTo>
                  <a:lnTo>
                    <a:pt x="19120" y="7688"/>
                  </a:lnTo>
                  <a:lnTo>
                    <a:pt x="18707" y="9094"/>
                  </a:lnTo>
                  <a:lnTo>
                    <a:pt x="18430" y="11024"/>
                  </a:lnTo>
                  <a:lnTo>
                    <a:pt x="18247" y="13302"/>
                  </a:lnTo>
                  <a:lnTo>
                    <a:pt x="17131" y="15813"/>
                  </a:lnTo>
                  <a:lnTo>
                    <a:pt x="15393" y="18480"/>
                  </a:lnTo>
                  <a:lnTo>
                    <a:pt x="10214" y="25147"/>
                  </a:lnTo>
                  <a:lnTo>
                    <a:pt x="8796" y="25694"/>
                  </a:lnTo>
                  <a:lnTo>
                    <a:pt x="6857" y="26059"/>
                  </a:lnTo>
                  <a:lnTo>
                    <a:pt x="4571" y="26303"/>
                  </a:lnTo>
                  <a:lnTo>
                    <a:pt x="3048" y="27456"/>
                  </a:lnTo>
                  <a:lnTo>
                    <a:pt x="2033" y="29219"/>
                  </a:lnTo>
                  <a:lnTo>
                    <a:pt x="119" y="35338"/>
                  </a:lnTo>
                  <a:lnTo>
                    <a:pt x="79" y="36457"/>
                  </a:lnTo>
                  <a:lnTo>
                    <a:pt x="36" y="40346"/>
                  </a:lnTo>
                  <a:lnTo>
                    <a:pt x="1017" y="41780"/>
                  </a:lnTo>
                  <a:lnTo>
                    <a:pt x="2665" y="42736"/>
                  </a:lnTo>
                  <a:lnTo>
                    <a:pt x="4756" y="43373"/>
                  </a:lnTo>
                  <a:lnTo>
                    <a:pt x="7144" y="43798"/>
                  </a:lnTo>
                  <a:lnTo>
                    <a:pt x="9729" y="44082"/>
                  </a:lnTo>
                  <a:lnTo>
                    <a:pt x="16269" y="44536"/>
                  </a:lnTo>
                  <a:lnTo>
                    <a:pt x="19811" y="44598"/>
                  </a:lnTo>
                  <a:lnTo>
                    <a:pt x="31152" y="44645"/>
                  </a:lnTo>
                  <a:lnTo>
                    <a:pt x="32687" y="43654"/>
                  </a:lnTo>
                  <a:lnTo>
                    <a:pt x="33710" y="42000"/>
                  </a:lnTo>
                  <a:lnTo>
                    <a:pt x="34392" y="39907"/>
                  </a:lnTo>
                  <a:lnTo>
                    <a:pt x="35841" y="38510"/>
                  </a:lnTo>
                  <a:lnTo>
                    <a:pt x="37798" y="37579"/>
                  </a:lnTo>
                  <a:lnTo>
                    <a:pt x="40098" y="36959"/>
                  </a:lnTo>
                  <a:lnTo>
                    <a:pt x="41630" y="35553"/>
                  </a:lnTo>
                  <a:lnTo>
                    <a:pt x="42652" y="33624"/>
                  </a:lnTo>
                  <a:lnTo>
                    <a:pt x="44680" y="26842"/>
                  </a:lnTo>
                  <a:lnTo>
                    <a:pt x="44684" y="26824"/>
                  </a:lnTo>
                  <a:lnTo>
                    <a:pt x="44692" y="22058"/>
                  </a:lnTo>
                  <a:lnTo>
                    <a:pt x="43700" y="20659"/>
                  </a:lnTo>
                  <a:lnTo>
                    <a:pt x="42045" y="19726"/>
                  </a:lnTo>
                  <a:lnTo>
                    <a:pt x="36999" y="18228"/>
                  </a:lnTo>
                  <a:lnTo>
                    <a:pt x="35592" y="18105"/>
                  </a:lnTo>
                  <a:lnTo>
                    <a:pt x="33659" y="18022"/>
                  </a:lnTo>
                  <a:lnTo>
                    <a:pt x="28169" y="17891"/>
                  </a:lnTo>
                  <a:lnTo>
                    <a:pt x="22472" y="17869"/>
                  </a:lnTo>
                  <a:lnTo>
                    <a:pt x="20941" y="18857"/>
                  </a:lnTo>
                  <a:lnTo>
                    <a:pt x="19920" y="20509"/>
                  </a:lnTo>
                  <a:lnTo>
                    <a:pt x="19240" y="22602"/>
                  </a:lnTo>
                  <a:lnTo>
                    <a:pt x="17792" y="23997"/>
                  </a:lnTo>
                  <a:lnTo>
                    <a:pt x="15835" y="24928"/>
                  </a:lnTo>
                  <a:lnTo>
                    <a:pt x="13536" y="25548"/>
                  </a:lnTo>
                  <a:lnTo>
                    <a:pt x="11011" y="25962"/>
                  </a:lnTo>
                  <a:lnTo>
                    <a:pt x="8334" y="26237"/>
                  </a:lnTo>
                  <a:lnTo>
                    <a:pt x="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58"/>
            <p:cNvSpPr/>
            <p:nvPr/>
          </p:nvSpPr>
          <p:spPr>
            <a:xfrm>
              <a:off x="7942055" y="4955977"/>
              <a:ext cx="259236" cy="26790"/>
            </a:xfrm>
            <a:custGeom>
              <a:avLst/>
              <a:gdLst/>
              <a:ahLst/>
              <a:cxnLst/>
              <a:rect l="0" t="0" r="0" b="0"/>
              <a:pathLst>
                <a:path w="259236" h="26790">
                  <a:moveTo>
                    <a:pt x="0" y="26789"/>
                  </a:moveTo>
                  <a:lnTo>
                    <a:pt x="0" y="22049"/>
                  </a:lnTo>
                  <a:lnTo>
                    <a:pt x="993" y="20652"/>
                  </a:lnTo>
                  <a:lnTo>
                    <a:pt x="2649" y="19721"/>
                  </a:lnTo>
                  <a:lnTo>
                    <a:pt x="4745" y="19100"/>
                  </a:lnTo>
                  <a:lnTo>
                    <a:pt x="9723" y="18411"/>
                  </a:lnTo>
                  <a:lnTo>
                    <a:pt x="12442" y="18227"/>
                  </a:lnTo>
                  <a:lnTo>
                    <a:pt x="16239" y="17113"/>
                  </a:lnTo>
                  <a:lnTo>
                    <a:pt x="20759" y="15377"/>
                  </a:lnTo>
                  <a:lnTo>
                    <a:pt x="25758" y="13228"/>
                  </a:lnTo>
                  <a:lnTo>
                    <a:pt x="30084" y="11794"/>
                  </a:lnTo>
                  <a:lnTo>
                    <a:pt x="33961" y="10840"/>
                  </a:lnTo>
                  <a:lnTo>
                    <a:pt x="37539" y="10203"/>
                  </a:lnTo>
                  <a:lnTo>
                    <a:pt x="41911" y="9779"/>
                  </a:lnTo>
                  <a:lnTo>
                    <a:pt x="46813" y="9495"/>
                  </a:lnTo>
                  <a:lnTo>
                    <a:pt x="57555" y="9181"/>
                  </a:lnTo>
                  <a:lnTo>
                    <a:pt x="68952" y="9041"/>
                  </a:lnTo>
                  <a:lnTo>
                    <a:pt x="75764" y="8011"/>
                  </a:lnTo>
                  <a:lnTo>
                    <a:pt x="83286" y="6333"/>
                  </a:lnTo>
                  <a:lnTo>
                    <a:pt x="91280" y="4222"/>
                  </a:lnTo>
                  <a:lnTo>
                    <a:pt x="98596" y="2815"/>
                  </a:lnTo>
                  <a:lnTo>
                    <a:pt x="105460" y="1876"/>
                  </a:lnTo>
                  <a:lnTo>
                    <a:pt x="112022" y="1251"/>
                  </a:lnTo>
                  <a:lnTo>
                    <a:pt x="118384" y="1826"/>
                  </a:lnTo>
                  <a:lnTo>
                    <a:pt x="124611" y="3202"/>
                  </a:lnTo>
                  <a:lnTo>
                    <a:pt x="130749" y="5111"/>
                  </a:lnTo>
                  <a:lnTo>
                    <a:pt x="137822" y="6384"/>
                  </a:lnTo>
                  <a:lnTo>
                    <a:pt x="145515" y="7232"/>
                  </a:lnTo>
                  <a:lnTo>
                    <a:pt x="153625" y="7798"/>
                  </a:lnTo>
                  <a:lnTo>
                    <a:pt x="161017" y="8175"/>
                  </a:lnTo>
                  <a:lnTo>
                    <a:pt x="174529" y="8594"/>
                  </a:lnTo>
                  <a:lnTo>
                    <a:pt x="205431" y="8885"/>
                  </a:lnTo>
                  <a:lnTo>
                    <a:pt x="224658" y="8921"/>
                  </a:lnTo>
                  <a:lnTo>
                    <a:pt x="230225" y="7932"/>
                  </a:lnTo>
                  <a:lnTo>
                    <a:pt x="236914" y="6280"/>
                  </a:lnTo>
                  <a:lnTo>
                    <a:pt x="25923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59"/>
            <p:cNvSpPr/>
            <p:nvPr/>
          </p:nvSpPr>
          <p:spPr>
            <a:xfrm>
              <a:off x="7906298" y="4964906"/>
              <a:ext cx="285638" cy="410654"/>
            </a:xfrm>
            <a:custGeom>
              <a:avLst/>
              <a:gdLst/>
              <a:ahLst/>
              <a:cxnLst/>
              <a:rect l="0" t="0" r="0" b="0"/>
              <a:pathLst>
                <a:path w="285638" h="410654">
                  <a:moveTo>
                    <a:pt x="116209" y="0"/>
                  </a:moveTo>
                  <a:lnTo>
                    <a:pt x="111463" y="0"/>
                  </a:lnTo>
                  <a:lnTo>
                    <a:pt x="109072" y="992"/>
                  </a:lnTo>
                  <a:lnTo>
                    <a:pt x="100961" y="7129"/>
                  </a:lnTo>
                  <a:lnTo>
                    <a:pt x="92268" y="15231"/>
                  </a:lnTo>
                  <a:lnTo>
                    <a:pt x="77458" y="29811"/>
                  </a:lnTo>
                  <a:lnTo>
                    <a:pt x="75477" y="32773"/>
                  </a:lnTo>
                  <a:lnTo>
                    <a:pt x="69647" y="47300"/>
                  </a:lnTo>
                  <a:lnTo>
                    <a:pt x="64725" y="56741"/>
                  </a:lnTo>
                  <a:lnTo>
                    <a:pt x="57362" y="67634"/>
                  </a:lnTo>
                  <a:lnTo>
                    <a:pt x="53747" y="78138"/>
                  </a:lnTo>
                  <a:lnTo>
                    <a:pt x="49379" y="87975"/>
                  </a:lnTo>
                  <a:lnTo>
                    <a:pt x="46778" y="96316"/>
                  </a:lnTo>
                  <a:lnTo>
                    <a:pt x="45313" y="106591"/>
                  </a:lnTo>
                  <a:lnTo>
                    <a:pt x="44750" y="117898"/>
                  </a:lnTo>
                  <a:lnTo>
                    <a:pt x="44695" y="142497"/>
                  </a:lnTo>
                  <a:lnTo>
                    <a:pt x="44695" y="135154"/>
                  </a:lnTo>
                  <a:lnTo>
                    <a:pt x="45688" y="134751"/>
                  </a:lnTo>
                  <a:lnTo>
                    <a:pt x="49441" y="134304"/>
                  </a:lnTo>
                  <a:lnTo>
                    <a:pt x="50839" y="133192"/>
                  </a:lnTo>
                  <a:lnTo>
                    <a:pt x="51771" y="131458"/>
                  </a:lnTo>
                  <a:lnTo>
                    <a:pt x="52392" y="129311"/>
                  </a:lnTo>
                  <a:lnTo>
                    <a:pt x="53799" y="127879"/>
                  </a:lnTo>
                  <a:lnTo>
                    <a:pt x="55732" y="126924"/>
                  </a:lnTo>
                  <a:lnTo>
                    <a:pt x="60526" y="125864"/>
                  </a:lnTo>
                  <a:lnTo>
                    <a:pt x="65968" y="125393"/>
                  </a:lnTo>
                  <a:lnTo>
                    <a:pt x="67816" y="124275"/>
                  </a:lnTo>
                  <a:lnTo>
                    <a:pt x="69048" y="122537"/>
                  </a:lnTo>
                  <a:lnTo>
                    <a:pt x="69870" y="120387"/>
                  </a:lnTo>
                  <a:lnTo>
                    <a:pt x="71411" y="118954"/>
                  </a:lnTo>
                  <a:lnTo>
                    <a:pt x="73431" y="117998"/>
                  </a:lnTo>
                  <a:lnTo>
                    <a:pt x="78325" y="116936"/>
                  </a:lnTo>
                  <a:lnTo>
                    <a:pt x="86665" y="116338"/>
                  </a:lnTo>
                  <a:lnTo>
                    <a:pt x="92483" y="116198"/>
                  </a:lnTo>
                  <a:lnTo>
                    <a:pt x="95425" y="115168"/>
                  </a:lnTo>
                  <a:lnTo>
                    <a:pt x="104312" y="109971"/>
                  </a:lnTo>
                  <a:lnTo>
                    <a:pt x="110259" y="108407"/>
                  </a:lnTo>
                  <a:lnTo>
                    <a:pt x="116213" y="107712"/>
                  </a:lnTo>
                  <a:lnTo>
                    <a:pt x="123164" y="107404"/>
                  </a:lnTo>
                  <a:lnTo>
                    <a:pt x="132874" y="107266"/>
                  </a:lnTo>
                  <a:lnTo>
                    <a:pt x="137252" y="108222"/>
                  </a:lnTo>
                  <a:lnTo>
                    <a:pt x="148157" y="113315"/>
                  </a:lnTo>
                  <a:lnTo>
                    <a:pt x="154578" y="114854"/>
                  </a:lnTo>
                  <a:lnTo>
                    <a:pt x="163390" y="118185"/>
                  </a:lnTo>
                  <a:lnTo>
                    <a:pt x="168520" y="120462"/>
                  </a:lnTo>
                  <a:lnTo>
                    <a:pt x="173928" y="123964"/>
                  </a:lnTo>
                  <a:lnTo>
                    <a:pt x="179519" y="128284"/>
                  </a:lnTo>
                  <a:lnTo>
                    <a:pt x="185233" y="133148"/>
                  </a:lnTo>
                  <a:lnTo>
                    <a:pt x="190036" y="137382"/>
                  </a:lnTo>
                  <a:lnTo>
                    <a:pt x="198020" y="144733"/>
                  </a:lnTo>
                  <a:lnTo>
                    <a:pt x="212845" y="159190"/>
                  </a:lnTo>
                  <a:lnTo>
                    <a:pt x="221402" y="170301"/>
                  </a:lnTo>
                  <a:lnTo>
                    <a:pt x="229508" y="181853"/>
                  </a:lnTo>
                  <a:lnTo>
                    <a:pt x="234450" y="187712"/>
                  </a:lnTo>
                  <a:lnTo>
                    <a:pt x="239733" y="193602"/>
                  </a:lnTo>
                  <a:lnTo>
                    <a:pt x="248249" y="205438"/>
                  </a:lnTo>
                  <a:lnTo>
                    <a:pt x="255347" y="217314"/>
                  </a:lnTo>
                  <a:lnTo>
                    <a:pt x="261811" y="229206"/>
                  </a:lnTo>
                  <a:lnTo>
                    <a:pt x="271034" y="247058"/>
                  </a:lnTo>
                  <a:lnTo>
                    <a:pt x="273060" y="254002"/>
                  </a:lnTo>
                  <a:lnTo>
                    <a:pt x="274412" y="261608"/>
                  </a:lnTo>
                  <a:lnTo>
                    <a:pt x="275312" y="269655"/>
                  </a:lnTo>
                  <a:lnTo>
                    <a:pt x="276906" y="277005"/>
                  </a:lnTo>
                  <a:lnTo>
                    <a:pt x="278962" y="283889"/>
                  </a:lnTo>
                  <a:lnTo>
                    <a:pt x="281325" y="290462"/>
                  </a:lnTo>
                  <a:lnTo>
                    <a:pt x="283951" y="303058"/>
                  </a:lnTo>
                  <a:lnTo>
                    <a:pt x="285119" y="315271"/>
                  </a:lnTo>
                  <a:lnTo>
                    <a:pt x="285637" y="327313"/>
                  </a:lnTo>
                  <a:lnTo>
                    <a:pt x="284782" y="332310"/>
                  </a:lnTo>
                  <a:lnTo>
                    <a:pt x="279827" y="345076"/>
                  </a:lnTo>
                  <a:lnTo>
                    <a:pt x="278319" y="355443"/>
                  </a:lnTo>
                  <a:lnTo>
                    <a:pt x="276924" y="359993"/>
                  </a:lnTo>
                  <a:lnTo>
                    <a:pt x="272725" y="367695"/>
                  </a:lnTo>
                  <a:lnTo>
                    <a:pt x="264777" y="377609"/>
                  </a:lnTo>
                  <a:lnTo>
                    <a:pt x="256132" y="386830"/>
                  </a:lnTo>
                  <a:lnTo>
                    <a:pt x="247280" y="395846"/>
                  </a:lnTo>
                  <a:lnTo>
                    <a:pt x="244312" y="397843"/>
                  </a:lnTo>
                  <a:lnTo>
                    <a:pt x="238366" y="400061"/>
                  </a:lnTo>
                  <a:lnTo>
                    <a:pt x="232412" y="401047"/>
                  </a:lnTo>
                  <a:lnTo>
                    <a:pt x="229435" y="401310"/>
                  </a:lnTo>
                  <a:lnTo>
                    <a:pt x="220829" y="404248"/>
                  </a:lnTo>
                  <a:lnTo>
                    <a:pt x="215752" y="406421"/>
                  </a:lnTo>
                  <a:lnTo>
                    <a:pt x="210382" y="407869"/>
                  </a:lnTo>
                  <a:lnTo>
                    <a:pt x="204815" y="408835"/>
                  </a:lnTo>
                  <a:lnTo>
                    <a:pt x="199118" y="409479"/>
                  </a:lnTo>
                  <a:lnTo>
                    <a:pt x="194326" y="409907"/>
                  </a:lnTo>
                  <a:lnTo>
                    <a:pt x="186353" y="410384"/>
                  </a:lnTo>
                  <a:lnTo>
                    <a:pt x="176850" y="410596"/>
                  </a:lnTo>
                  <a:lnTo>
                    <a:pt x="171535" y="410653"/>
                  </a:lnTo>
                  <a:lnTo>
                    <a:pt x="166004" y="409698"/>
                  </a:lnTo>
                  <a:lnTo>
                    <a:pt x="160332" y="408069"/>
                  </a:lnTo>
                  <a:lnTo>
                    <a:pt x="154563" y="405992"/>
                  </a:lnTo>
                  <a:lnTo>
                    <a:pt x="148732" y="404606"/>
                  </a:lnTo>
                  <a:lnTo>
                    <a:pt x="142856" y="403682"/>
                  </a:lnTo>
                  <a:lnTo>
                    <a:pt x="136954" y="403067"/>
                  </a:lnTo>
                  <a:lnTo>
                    <a:pt x="132026" y="402657"/>
                  </a:lnTo>
                  <a:lnTo>
                    <a:pt x="123901" y="402201"/>
                  </a:lnTo>
                  <a:lnTo>
                    <a:pt x="119350" y="401087"/>
                  </a:lnTo>
                  <a:lnTo>
                    <a:pt x="114330" y="399352"/>
                  </a:lnTo>
                  <a:lnTo>
                    <a:pt x="108997" y="397203"/>
                  </a:lnTo>
                  <a:lnTo>
                    <a:pt x="103455" y="394779"/>
                  </a:lnTo>
                  <a:lnTo>
                    <a:pt x="91999" y="389440"/>
                  </a:lnTo>
                  <a:lnTo>
                    <a:pt x="87157" y="387619"/>
                  </a:lnTo>
                  <a:lnTo>
                    <a:pt x="79128" y="385595"/>
                  </a:lnTo>
                  <a:lnTo>
                    <a:pt x="74604" y="384064"/>
                  </a:lnTo>
                  <a:lnTo>
                    <a:pt x="69600" y="382050"/>
                  </a:lnTo>
                  <a:lnTo>
                    <a:pt x="64279" y="379716"/>
                  </a:lnTo>
                  <a:lnTo>
                    <a:pt x="55716" y="374476"/>
                  </a:lnTo>
                  <a:lnTo>
                    <a:pt x="52044" y="371690"/>
                  </a:lnTo>
                  <a:lnTo>
                    <a:pt x="47607" y="369832"/>
                  </a:lnTo>
                  <a:lnTo>
                    <a:pt x="42664" y="368594"/>
                  </a:lnTo>
                  <a:lnTo>
                    <a:pt x="37382" y="367768"/>
                  </a:lnTo>
                  <a:lnTo>
                    <a:pt x="30881" y="365234"/>
                  </a:lnTo>
                  <a:lnTo>
                    <a:pt x="23567" y="361559"/>
                  </a:lnTo>
                  <a:lnTo>
                    <a:pt x="0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Given the two points (</a:t>
            </a:r>
            <a:r>
              <a:rPr lang="en-US" i="1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, </a:t>
            </a:r>
            <a:r>
              <a:rPr lang="en-US" i="1" dirty="0" smtClean="0"/>
              <a:t>y</a:t>
            </a:r>
            <a:r>
              <a:rPr lang="en-US" baseline="-25000" dirty="0" smtClean="0"/>
              <a:t>1</a:t>
            </a:r>
            <a:r>
              <a:rPr lang="en-US" dirty="0" smtClean="0"/>
              <a:t>) and (</a:t>
            </a:r>
            <a:r>
              <a:rPr lang="en-US" i="1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/>
              <a:t>, </a:t>
            </a:r>
            <a:r>
              <a:rPr lang="en-US" i="1" dirty="0" smtClean="0"/>
              <a:t>y</a:t>
            </a:r>
            <a:r>
              <a:rPr lang="en-US" baseline="-25000" dirty="0" smtClean="0"/>
              <a:t>2</a:t>
            </a:r>
            <a:r>
              <a:rPr lang="en-US" dirty="0" smtClean="0"/>
              <a:t>), the midpoint between these points is given by the formula: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midpoint formula</a:t>
            </a:r>
            <a:endParaRPr lang="en-US" dirty="0"/>
          </a:p>
        </p:txBody>
      </p:sp>
      <p:pic>
        <p:nvPicPr>
          <p:cNvPr id="4" name="Picture 3" descr="midpt0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3200400"/>
            <a:ext cx="3229343" cy="1023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distance and midpoint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Video Why math is important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762000" y="2209800"/>
            <a:ext cx="6172200" cy="2133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9600" y="441960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37338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2800" y="3429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934200" y="22098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ChangeAspect="1"/>
          </p:cNvGraphicFramePr>
          <p:nvPr>
            <p:ph idx="1"/>
          </p:nvPr>
        </p:nvGraphicFramePr>
        <p:xfrm>
          <a:off x="6781800" y="1981200"/>
          <a:ext cx="344487" cy="344487"/>
        </p:xfrm>
        <a:graphic>
          <a:graphicData uri="http://schemas.openxmlformats.org/presentationml/2006/ole">
            <p:oleObj spid="_x0000_s1026" name="Equation" r:id="rId3" imgW="114120" imgH="114120" progId="Equation.3">
              <p:embed/>
            </p:oleObj>
          </a:graphicData>
        </a:graphic>
      </p:graphicFrame>
      <p:graphicFrame>
        <p:nvGraphicFramePr>
          <p:cNvPr id="1027" name="Content Placeholder 10"/>
          <p:cNvGraphicFramePr>
            <a:graphicFrameLocks noChangeAspect="1"/>
          </p:cNvGraphicFramePr>
          <p:nvPr/>
        </p:nvGraphicFramePr>
        <p:xfrm>
          <a:off x="533400" y="4191000"/>
          <a:ext cx="344488" cy="344487"/>
        </p:xfrm>
        <a:graphic>
          <a:graphicData uri="http://schemas.openxmlformats.org/presentationml/2006/ole">
            <p:oleObj spid="_x0000_s1027" name="Equation" r:id="rId4" imgW="114120" imgH="114120" progId="Equation.3">
              <p:embed/>
            </p:oleObj>
          </a:graphicData>
        </a:graphic>
      </p:graphicFrame>
      <p:graphicFrame>
        <p:nvGraphicFramePr>
          <p:cNvPr id="1028" name="Content Placeholder 10"/>
          <p:cNvGraphicFramePr>
            <a:graphicFrameLocks noChangeAspect="1"/>
          </p:cNvGraphicFramePr>
          <p:nvPr/>
        </p:nvGraphicFramePr>
        <p:xfrm>
          <a:off x="3352800" y="3200400"/>
          <a:ext cx="344488" cy="344487"/>
        </p:xfrm>
        <a:graphic>
          <a:graphicData uri="http://schemas.openxmlformats.org/presentationml/2006/ole">
            <p:oleObj spid="_x0000_s1028" name="Equation" r:id="rId5" imgW="114120" imgH="114120" progId="Equation.3">
              <p:embed/>
            </p:oleObj>
          </a:graphicData>
        </a:graphic>
      </p:graphicFrame>
      <p:graphicFrame>
        <p:nvGraphicFramePr>
          <p:cNvPr id="1029" name="Content Placeholder 10"/>
          <p:cNvGraphicFramePr>
            <a:graphicFrameLocks noChangeAspect="1"/>
          </p:cNvGraphicFramePr>
          <p:nvPr/>
        </p:nvGraphicFramePr>
        <p:xfrm>
          <a:off x="2438400" y="3581400"/>
          <a:ext cx="344488" cy="344487"/>
        </p:xfrm>
        <a:graphic>
          <a:graphicData uri="http://schemas.openxmlformats.org/presentationml/2006/ole">
            <p:oleObj spid="_x0000_s1029" name="Equation" r:id="rId6" imgW="114120" imgH="11412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85800" y="38100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 ft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590800" y="3200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ft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800600" y="2362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ft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" y="1066800"/>
            <a:ext cx="6019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Point R is contained in WZ. What is the probability that R is contained in YZ?</a:t>
            </a:r>
            <a:endParaRPr lang="en-US" sz="28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419600" y="1066800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667000" y="1905000"/>
            <a:ext cx="53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746049" y="1947085"/>
            <a:ext cx="6284215" cy="3071400"/>
            <a:chOff x="746049" y="1947085"/>
            <a:chExt cx="6284215" cy="3071400"/>
          </a:xfrm>
        </p:grpSpPr>
        <p:sp>
          <p:nvSpPr>
            <p:cNvPr id="19" name="SMARTInkAnnotation155"/>
            <p:cNvSpPr/>
            <p:nvPr/>
          </p:nvSpPr>
          <p:spPr>
            <a:xfrm>
              <a:off x="746049" y="3089672"/>
              <a:ext cx="6284215" cy="1919480"/>
            </a:xfrm>
            <a:custGeom>
              <a:avLst/>
              <a:gdLst/>
              <a:ahLst/>
              <a:cxnLst/>
              <a:rect l="0" t="0" r="0" b="0"/>
              <a:pathLst>
                <a:path w="6284215" h="1919480">
                  <a:moveTo>
                    <a:pt x="0" y="1696640"/>
                  </a:moveTo>
                  <a:lnTo>
                    <a:pt x="0" y="1705202"/>
                  </a:lnTo>
                  <a:lnTo>
                    <a:pt x="4745" y="1705461"/>
                  </a:lnTo>
                  <a:lnTo>
                    <a:pt x="6143" y="1706489"/>
                  </a:lnTo>
                  <a:lnTo>
                    <a:pt x="7075" y="1708167"/>
                  </a:lnTo>
                  <a:lnTo>
                    <a:pt x="8571" y="1713249"/>
                  </a:lnTo>
                  <a:lnTo>
                    <a:pt x="8929" y="1727769"/>
                  </a:lnTo>
                  <a:lnTo>
                    <a:pt x="9926" y="1730292"/>
                  </a:lnTo>
                  <a:lnTo>
                    <a:pt x="16635" y="1739644"/>
                  </a:lnTo>
                  <a:lnTo>
                    <a:pt x="17325" y="1743204"/>
                  </a:lnTo>
                  <a:lnTo>
                    <a:pt x="17510" y="1745542"/>
                  </a:lnTo>
                  <a:lnTo>
                    <a:pt x="18626" y="1748093"/>
                  </a:lnTo>
                  <a:lnTo>
                    <a:pt x="25542" y="1757496"/>
                  </a:lnTo>
                  <a:lnTo>
                    <a:pt x="26251" y="1761060"/>
                  </a:lnTo>
                  <a:lnTo>
                    <a:pt x="26439" y="1763399"/>
                  </a:lnTo>
                  <a:lnTo>
                    <a:pt x="27559" y="1765951"/>
                  </a:lnTo>
                  <a:lnTo>
                    <a:pt x="33879" y="1774282"/>
                  </a:lnTo>
                  <a:lnTo>
                    <a:pt x="39226" y="1780095"/>
                  </a:lnTo>
                  <a:lnTo>
                    <a:pt x="42042" y="1782043"/>
                  </a:lnTo>
                  <a:lnTo>
                    <a:pt x="50752" y="1785775"/>
                  </a:lnTo>
                  <a:lnTo>
                    <a:pt x="56657" y="1790165"/>
                  </a:lnTo>
                  <a:lnTo>
                    <a:pt x="58629" y="1792724"/>
                  </a:lnTo>
                  <a:lnTo>
                    <a:pt x="59944" y="1795423"/>
                  </a:lnTo>
                  <a:lnTo>
                    <a:pt x="60821" y="1798214"/>
                  </a:lnTo>
                  <a:lnTo>
                    <a:pt x="64443" y="1803961"/>
                  </a:lnTo>
                  <a:lnTo>
                    <a:pt x="74862" y="1815735"/>
                  </a:lnTo>
                  <a:lnTo>
                    <a:pt x="77718" y="1817709"/>
                  </a:lnTo>
                  <a:lnTo>
                    <a:pt x="101516" y="1828438"/>
                  </a:lnTo>
                  <a:lnTo>
                    <a:pt x="118823" y="1842601"/>
                  </a:lnTo>
                  <a:lnTo>
                    <a:pt x="122918" y="1844549"/>
                  </a:lnTo>
                  <a:lnTo>
                    <a:pt x="137178" y="1848283"/>
                  </a:lnTo>
                  <a:lnTo>
                    <a:pt x="163816" y="1863575"/>
                  </a:lnTo>
                  <a:lnTo>
                    <a:pt x="171469" y="1869391"/>
                  </a:lnTo>
                  <a:lnTo>
                    <a:pt x="175893" y="1871339"/>
                  </a:lnTo>
                  <a:lnTo>
                    <a:pt x="203025" y="1879461"/>
                  </a:lnTo>
                  <a:lnTo>
                    <a:pt x="226538" y="1889372"/>
                  </a:lnTo>
                  <a:lnTo>
                    <a:pt x="250311" y="1895004"/>
                  </a:lnTo>
                  <a:lnTo>
                    <a:pt x="262221" y="1898903"/>
                  </a:lnTo>
                  <a:lnTo>
                    <a:pt x="286054" y="1904053"/>
                  </a:lnTo>
                  <a:lnTo>
                    <a:pt x="297972" y="1907886"/>
                  </a:lnTo>
                  <a:lnTo>
                    <a:pt x="376841" y="1919479"/>
                  </a:lnTo>
                  <a:lnTo>
                    <a:pt x="554250" y="1918890"/>
                  </a:lnTo>
                  <a:lnTo>
                    <a:pt x="607863" y="1911780"/>
                  </a:lnTo>
                  <a:lnTo>
                    <a:pt x="634679" y="1910206"/>
                  </a:lnTo>
                  <a:lnTo>
                    <a:pt x="684120" y="1903297"/>
                  </a:lnTo>
                  <a:lnTo>
                    <a:pt x="735106" y="1899545"/>
                  </a:lnTo>
                  <a:lnTo>
                    <a:pt x="941708" y="1862076"/>
                  </a:lnTo>
                  <a:lnTo>
                    <a:pt x="1132291" y="1815701"/>
                  </a:lnTo>
                  <a:lnTo>
                    <a:pt x="1320760" y="1771054"/>
                  </a:lnTo>
                  <a:lnTo>
                    <a:pt x="1374714" y="1756502"/>
                  </a:lnTo>
                  <a:lnTo>
                    <a:pt x="1467643" y="1729750"/>
                  </a:lnTo>
                  <a:lnTo>
                    <a:pt x="1664559" y="1678945"/>
                  </a:lnTo>
                  <a:lnTo>
                    <a:pt x="1856371" y="1631265"/>
                  </a:lnTo>
                  <a:lnTo>
                    <a:pt x="2064941" y="1573535"/>
                  </a:lnTo>
                  <a:lnTo>
                    <a:pt x="2265410" y="1521856"/>
                  </a:lnTo>
                  <a:lnTo>
                    <a:pt x="2458267" y="1473566"/>
                  </a:lnTo>
                  <a:lnTo>
                    <a:pt x="2647198" y="1425883"/>
                  </a:lnTo>
                  <a:lnTo>
                    <a:pt x="2835714" y="1388070"/>
                  </a:lnTo>
                  <a:lnTo>
                    <a:pt x="3019833" y="1375294"/>
                  </a:lnTo>
                  <a:lnTo>
                    <a:pt x="3119580" y="1377822"/>
                  </a:lnTo>
                  <a:lnTo>
                    <a:pt x="3307297" y="1419836"/>
                  </a:lnTo>
                  <a:lnTo>
                    <a:pt x="3358450" y="1435035"/>
                  </a:lnTo>
                  <a:lnTo>
                    <a:pt x="3371850" y="1437496"/>
                  </a:lnTo>
                  <a:lnTo>
                    <a:pt x="3464473" y="1473461"/>
                  </a:lnTo>
                  <a:lnTo>
                    <a:pt x="3474068" y="1479260"/>
                  </a:lnTo>
                  <a:lnTo>
                    <a:pt x="3484462" y="1481923"/>
                  </a:lnTo>
                  <a:lnTo>
                    <a:pt x="3493803" y="1489981"/>
                  </a:lnTo>
                  <a:lnTo>
                    <a:pt x="3497229" y="1490690"/>
                  </a:lnTo>
                  <a:lnTo>
                    <a:pt x="3499533" y="1490879"/>
                  </a:lnTo>
                  <a:lnTo>
                    <a:pt x="3501069" y="1490013"/>
                  </a:lnTo>
                  <a:lnTo>
                    <a:pt x="3502094" y="1488443"/>
                  </a:lnTo>
                  <a:lnTo>
                    <a:pt x="3502776" y="1486405"/>
                  </a:lnTo>
                  <a:lnTo>
                    <a:pt x="3504225" y="1485046"/>
                  </a:lnTo>
                  <a:lnTo>
                    <a:pt x="3506184" y="1484139"/>
                  </a:lnTo>
                  <a:lnTo>
                    <a:pt x="3511009" y="1483133"/>
                  </a:lnTo>
                  <a:lnTo>
                    <a:pt x="3516464" y="1482686"/>
                  </a:lnTo>
                  <a:lnTo>
                    <a:pt x="3518316" y="1481574"/>
                  </a:lnTo>
                  <a:lnTo>
                    <a:pt x="3519551" y="1479841"/>
                  </a:lnTo>
                  <a:lnTo>
                    <a:pt x="3520373" y="1477693"/>
                  </a:lnTo>
                  <a:lnTo>
                    <a:pt x="3521916" y="1476262"/>
                  </a:lnTo>
                  <a:lnTo>
                    <a:pt x="3523938" y="1475307"/>
                  </a:lnTo>
                  <a:lnTo>
                    <a:pt x="3526278" y="1474671"/>
                  </a:lnTo>
                  <a:lnTo>
                    <a:pt x="3531527" y="1471318"/>
                  </a:lnTo>
                  <a:lnTo>
                    <a:pt x="3534318" y="1469035"/>
                  </a:lnTo>
                  <a:lnTo>
                    <a:pt x="3536178" y="1466520"/>
                  </a:lnTo>
                  <a:lnTo>
                    <a:pt x="3538245" y="1461081"/>
                  </a:lnTo>
                  <a:lnTo>
                    <a:pt x="3540783" y="1458241"/>
                  </a:lnTo>
                  <a:lnTo>
                    <a:pt x="3559892" y="1443597"/>
                  </a:lnTo>
                  <a:lnTo>
                    <a:pt x="3584560" y="1408794"/>
                  </a:lnTo>
                  <a:lnTo>
                    <a:pt x="3587551" y="1403540"/>
                  </a:lnTo>
                  <a:lnTo>
                    <a:pt x="3596172" y="1395056"/>
                  </a:lnTo>
                  <a:lnTo>
                    <a:pt x="3601252" y="1391404"/>
                  </a:lnTo>
                  <a:lnTo>
                    <a:pt x="3609545" y="1382055"/>
                  </a:lnTo>
                  <a:lnTo>
                    <a:pt x="3613147" y="1376784"/>
                  </a:lnTo>
                  <a:lnTo>
                    <a:pt x="3622446" y="1368281"/>
                  </a:lnTo>
                  <a:lnTo>
                    <a:pt x="3644602" y="1349998"/>
                  </a:lnTo>
                  <a:lnTo>
                    <a:pt x="3686922" y="1310600"/>
                  </a:lnTo>
                  <a:lnTo>
                    <a:pt x="3716822" y="1292927"/>
                  </a:lnTo>
                  <a:lnTo>
                    <a:pt x="3761350" y="1261566"/>
                  </a:lnTo>
                  <a:lnTo>
                    <a:pt x="3864409" y="1196528"/>
                  </a:lnTo>
                  <a:lnTo>
                    <a:pt x="3976041" y="1139777"/>
                  </a:lnTo>
                  <a:lnTo>
                    <a:pt x="4085757" y="1091511"/>
                  </a:lnTo>
                  <a:lnTo>
                    <a:pt x="4288800" y="1029145"/>
                  </a:lnTo>
                  <a:lnTo>
                    <a:pt x="4329707" y="1015889"/>
                  </a:lnTo>
                  <a:lnTo>
                    <a:pt x="4520628" y="970445"/>
                  </a:lnTo>
                  <a:lnTo>
                    <a:pt x="4713908" y="937801"/>
                  </a:lnTo>
                  <a:lnTo>
                    <a:pt x="4910235" y="901884"/>
                  </a:lnTo>
                  <a:lnTo>
                    <a:pt x="5168210" y="854196"/>
                  </a:lnTo>
                  <a:lnTo>
                    <a:pt x="5359225" y="804992"/>
                  </a:lnTo>
                  <a:lnTo>
                    <a:pt x="5562288" y="744243"/>
                  </a:lnTo>
                  <a:lnTo>
                    <a:pt x="5701059" y="687535"/>
                  </a:lnTo>
                  <a:lnTo>
                    <a:pt x="5818771" y="631360"/>
                  </a:lnTo>
                  <a:lnTo>
                    <a:pt x="5914705" y="571561"/>
                  </a:lnTo>
                  <a:lnTo>
                    <a:pt x="5959751" y="542665"/>
                  </a:lnTo>
                  <a:lnTo>
                    <a:pt x="6024824" y="489771"/>
                  </a:lnTo>
                  <a:lnTo>
                    <a:pt x="6086551" y="434682"/>
                  </a:lnTo>
                  <a:lnTo>
                    <a:pt x="6132015" y="381946"/>
                  </a:lnTo>
                  <a:lnTo>
                    <a:pt x="6173951" y="329038"/>
                  </a:lnTo>
                  <a:lnTo>
                    <a:pt x="6196806" y="300548"/>
                  </a:lnTo>
                  <a:lnTo>
                    <a:pt x="6221407" y="247990"/>
                  </a:lnTo>
                  <a:lnTo>
                    <a:pt x="6242484" y="195092"/>
                  </a:lnTo>
                  <a:lnTo>
                    <a:pt x="6253420" y="167594"/>
                  </a:lnTo>
                  <a:lnTo>
                    <a:pt x="6259259" y="143054"/>
                  </a:lnTo>
                  <a:lnTo>
                    <a:pt x="6263190" y="131048"/>
                  </a:lnTo>
                  <a:lnTo>
                    <a:pt x="6267053" y="101394"/>
                  </a:lnTo>
                  <a:lnTo>
                    <a:pt x="6273356" y="82462"/>
                  </a:lnTo>
                  <a:lnTo>
                    <a:pt x="6275022" y="59623"/>
                  </a:lnTo>
                  <a:lnTo>
                    <a:pt x="6275161" y="51965"/>
                  </a:lnTo>
                  <a:lnTo>
                    <a:pt x="6276193" y="48534"/>
                  </a:lnTo>
                  <a:lnTo>
                    <a:pt x="6281396" y="38965"/>
                  </a:lnTo>
                  <a:lnTo>
                    <a:pt x="6282961" y="32862"/>
                  </a:lnTo>
                  <a:lnTo>
                    <a:pt x="6284214" y="0"/>
                  </a:lnTo>
                  <a:lnTo>
                    <a:pt x="6279469" y="4740"/>
                  </a:lnTo>
                  <a:lnTo>
                    <a:pt x="6278070" y="7129"/>
                  </a:lnTo>
                  <a:lnTo>
                    <a:pt x="6275275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56"/>
            <p:cNvSpPr/>
            <p:nvPr/>
          </p:nvSpPr>
          <p:spPr>
            <a:xfrm>
              <a:off x="4205618" y="4661296"/>
              <a:ext cx="239834" cy="357189"/>
            </a:xfrm>
            <a:custGeom>
              <a:avLst/>
              <a:gdLst/>
              <a:ahLst/>
              <a:cxnLst/>
              <a:rect l="0" t="0" r="0" b="0"/>
              <a:pathLst>
                <a:path w="239834" h="357189">
                  <a:moveTo>
                    <a:pt x="98208" y="0"/>
                  </a:moveTo>
                  <a:lnTo>
                    <a:pt x="93462" y="4741"/>
                  </a:lnTo>
                  <a:lnTo>
                    <a:pt x="92064" y="7130"/>
                  </a:lnTo>
                  <a:lnTo>
                    <a:pt x="89103" y="15232"/>
                  </a:lnTo>
                  <a:lnTo>
                    <a:pt x="83370" y="23916"/>
                  </a:lnTo>
                  <a:lnTo>
                    <a:pt x="80237" y="33766"/>
                  </a:lnTo>
                  <a:lnTo>
                    <a:pt x="75984" y="43450"/>
                  </a:lnTo>
                  <a:lnTo>
                    <a:pt x="68006" y="60059"/>
                  </a:lnTo>
                  <a:lnTo>
                    <a:pt x="23714" y="148830"/>
                  </a:lnTo>
                  <a:lnTo>
                    <a:pt x="20734" y="155775"/>
                  </a:lnTo>
                  <a:lnTo>
                    <a:pt x="17754" y="163382"/>
                  </a:lnTo>
                  <a:lnTo>
                    <a:pt x="14775" y="171429"/>
                  </a:lnTo>
                  <a:lnTo>
                    <a:pt x="12788" y="178779"/>
                  </a:lnTo>
                  <a:lnTo>
                    <a:pt x="11464" y="185662"/>
                  </a:lnTo>
                  <a:lnTo>
                    <a:pt x="10581" y="192236"/>
                  </a:lnTo>
                  <a:lnTo>
                    <a:pt x="8999" y="198603"/>
                  </a:lnTo>
                  <a:lnTo>
                    <a:pt x="6952" y="204832"/>
                  </a:lnTo>
                  <a:lnTo>
                    <a:pt x="4594" y="210969"/>
                  </a:lnTo>
                  <a:lnTo>
                    <a:pt x="3021" y="217044"/>
                  </a:lnTo>
                  <a:lnTo>
                    <a:pt x="1973" y="223079"/>
                  </a:lnTo>
                  <a:lnTo>
                    <a:pt x="1275" y="229087"/>
                  </a:lnTo>
                  <a:lnTo>
                    <a:pt x="809" y="235076"/>
                  </a:lnTo>
                  <a:lnTo>
                    <a:pt x="498" y="241054"/>
                  </a:lnTo>
                  <a:lnTo>
                    <a:pt x="153" y="252987"/>
                  </a:lnTo>
                  <a:lnTo>
                    <a:pt x="0" y="264906"/>
                  </a:lnTo>
                  <a:lnTo>
                    <a:pt x="952" y="270861"/>
                  </a:lnTo>
                  <a:lnTo>
                    <a:pt x="2580" y="276817"/>
                  </a:lnTo>
                  <a:lnTo>
                    <a:pt x="7037" y="287733"/>
                  </a:lnTo>
                  <a:lnTo>
                    <a:pt x="15132" y="300449"/>
                  </a:lnTo>
                  <a:lnTo>
                    <a:pt x="20893" y="310804"/>
                  </a:lnTo>
                  <a:lnTo>
                    <a:pt x="26765" y="319375"/>
                  </a:lnTo>
                  <a:lnTo>
                    <a:pt x="29721" y="323050"/>
                  </a:lnTo>
                  <a:lnTo>
                    <a:pt x="33678" y="326492"/>
                  </a:lnTo>
                  <a:lnTo>
                    <a:pt x="38303" y="329778"/>
                  </a:lnTo>
                  <a:lnTo>
                    <a:pt x="43372" y="332962"/>
                  </a:lnTo>
                  <a:lnTo>
                    <a:pt x="47746" y="336077"/>
                  </a:lnTo>
                  <a:lnTo>
                    <a:pt x="51653" y="339145"/>
                  </a:lnTo>
                  <a:lnTo>
                    <a:pt x="55252" y="342183"/>
                  </a:lnTo>
                  <a:lnTo>
                    <a:pt x="59638" y="344208"/>
                  </a:lnTo>
                  <a:lnTo>
                    <a:pt x="64549" y="345558"/>
                  </a:lnTo>
                  <a:lnTo>
                    <a:pt x="69809" y="346458"/>
                  </a:lnTo>
                  <a:lnTo>
                    <a:pt x="75302" y="348050"/>
                  </a:lnTo>
                  <a:lnTo>
                    <a:pt x="80950" y="350105"/>
                  </a:lnTo>
                  <a:lnTo>
                    <a:pt x="86703" y="352466"/>
                  </a:lnTo>
                  <a:lnTo>
                    <a:pt x="91531" y="354040"/>
                  </a:lnTo>
                  <a:lnTo>
                    <a:pt x="95743" y="355089"/>
                  </a:lnTo>
                  <a:lnTo>
                    <a:pt x="99544" y="355789"/>
                  </a:lnTo>
                  <a:lnTo>
                    <a:pt x="104065" y="356256"/>
                  </a:lnTo>
                  <a:lnTo>
                    <a:pt x="109065" y="356567"/>
                  </a:lnTo>
                  <a:lnTo>
                    <a:pt x="114385" y="356774"/>
                  </a:lnTo>
                  <a:lnTo>
                    <a:pt x="119918" y="355919"/>
                  </a:lnTo>
                  <a:lnTo>
                    <a:pt x="125593" y="354358"/>
                  </a:lnTo>
                  <a:lnTo>
                    <a:pt x="131363" y="352325"/>
                  </a:lnTo>
                  <a:lnTo>
                    <a:pt x="137196" y="350970"/>
                  </a:lnTo>
                  <a:lnTo>
                    <a:pt x="143071" y="350066"/>
                  </a:lnTo>
                  <a:lnTo>
                    <a:pt x="148975" y="349463"/>
                  </a:lnTo>
                  <a:lnTo>
                    <a:pt x="154897" y="348069"/>
                  </a:lnTo>
                  <a:lnTo>
                    <a:pt x="160831" y="346148"/>
                  </a:lnTo>
                  <a:lnTo>
                    <a:pt x="166774" y="343875"/>
                  </a:lnTo>
                  <a:lnTo>
                    <a:pt x="171729" y="341367"/>
                  </a:lnTo>
                  <a:lnTo>
                    <a:pt x="176025" y="338703"/>
                  </a:lnTo>
                  <a:lnTo>
                    <a:pt x="179883" y="335935"/>
                  </a:lnTo>
                  <a:lnTo>
                    <a:pt x="184441" y="333097"/>
                  </a:lnTo>
                  <a:lnTo>
                    <a:pt x="189467" y="330214"/>
                  </a:lnTo>
                  <a:lnTo>
                    <a:pt x="194804" y="327299"/>
                  </a:lnTo>
                  <a:lnTo>
                    <a:pt x="199354" y="323372"/>
                  </a:lnTo>
                  <a:lnTo>
                    <a:pt x="203382" y="318769"/>
                  </a:lnTo>
                  <a:lnTo>
                    <a:pt x="210505" y="309355"/>
                  </a:lnTo>
                  <a:lnTo>
                    <a:pt x="216982" y="301864"/>
                  </a:lnTo>
                  <a:lnTo>
                    <a:pt x="223171" y="295228"/>
                  </a:lnTo>
                  <a:lnTo>
                    <a:pt x="226212" y="292069"/>
                  </a:lnTo>
                  <a:lnTo>
                    <a:pt x="228240" y="287978"/>
                  </a:lnTo>
                  <a:lnTo>
                    <a:pt x="230492" y="278142"/>
                  </a:lnTo>
                  <a:lnTo>
                    <a:pt x="234142" y="269801"/>
                  </a:lnTo>
                  <a:lnTo>
                    <a:pt x="238082" y="262787"/>
                  </a:lnTo>
                  <a:lnTo>
                    <a:pt x="239833" y="256363"/>
                  </a:lnTo>
                  <a:lnTo>
                    <a:pt x="239306" y="253260"/>
                  </a:lnTo>
                  <a:lnTo>
                    <a:pt x="234814" y="244153"/>
                  </a:lnTo>
                  <a:lnTo>
                    <a:pt x="233414" y="238159"/>
                  </a:lnTo>
                  <a:lnTo>
                    <a:pt x="230144" y="232188"/>
                  </a:lnTo>
                  <a:lnTo>
                    <a:pt x="227881" y="229206"/>
                  </a:lnTo>
                  <a:lnTo>
                    <a:pt x="225379" y="227218"/>
                  </a:lnTo>
                  <a:lnTo>
                    <a:pt x="222718" y="225894"/>
                  </a:lnTo>
                  <a:lnTo>
                    <a:pt x="219951" y="225010"/>
                  </a:lnTo>
                  <a:lnTo>
                    <a:pt x="214227" y="221383"/>
                  </a:lnTo>
                  <a:lnTo>
                    <a:pt x="211311" y="219026"/>
                  </a:lnTo>
                  <a:lnTo>
                    <a:pt x="208373" y="217455"/>
                  </a:lnTo>
                  <a:lnTo>
                    <a:pt x="202460" y="215709"/>
                  </a:lnTo>
                  <a:lnTo>
                    <a:pt x="196521" y="214934"/>
                  </a:lnTo>
                  <a:lnTo>
                    <a:pt x="190571" y="214589"/>
                  </a:lnTo>
                  <a:lnTo>
                    <a:pt x="184615" y="214436"/>
                  </a:lnTo>
                  <a:lnTo>
                    <a:pt x="181637" y="215387"/>
                  </a:lnTo>
                  <a:lnTo>
                    <a:pt x="175679" y="219090"/>
                  </a:lnTo>
                  <a:lnTo>
                    <a:pt x="169720" y="221397"/>
                  </a:lnTo>
                  <a:lnTo>
                    <a:pt x="166740" y="222012"/>
                  </a:lnTo>
                  <a:lnTo>
                    <a:pt x="160781" y="225342"/>
                  </a:lnTo>
                  <a:lnTo>
                    <a:pt x="154822" y="230129"/>
                  </a:lnTo>
                  <a:lnTo>
                    <a:pt x="148862" y="235564"/>
                  </a:lnTo>
                  <a:lnTo>
                    <a:pt x="146876" y="238402"/>
                  </a:lnTo>
                  <a:lnTo>
                    <a:pt x="143087" y="247137"/>
                  </a:lnTo>
                  <a:lnTo>
                    <a:pt x="137108" y="256010"/>
                  </a:lnTo>
                  <a:lnTo>
                    <a:pt x="135362" y="261949"/>
                  </a:lnTo>
                  <a:lnTo>
                    <a:pt x="134378" y="270871"/>
                  </a:lnTo>
                  <a:lnTo>
                    <a:pt x="131499" y="279469"/>
                  </a:lnTo>
                  <a:lnTo>
                    <a:pt x="129341" y="284539"/>
                  </a:lnTo>
                  <a:lnTo>
                    <a:pt x="128895" y="288912"/>
                  </a:lnTo>
                  <a:lnTo>
                    <a:pt x="129592" y="292819"/>
                  </a:lnTo>
                  <a:lnTo>
                    <a:pt x="132021" y="299806"/>
                  </a:lnTo>
                  <a:lnTo>
                    <a:pt x="133388" y="309318"/>
                  </a:lnTo>
                  <a:lnTo>
                    <a:pt x="133708" y="315408"/>
                  </a:lnTo>
                  <a:lnTo>
                    <a:pt x="134786" y="318420"/>
                  </a:lnTo>
                  <a:lnTo>
                    <a:pt x="141638" y="328626"/>
                  </a:lnTo>
                  <a:lnTo>
                    <a:pt x="147273" y="334614"/>
                  </a:lnTo>
                  <a:lnTo>
                    <a:pt x="169720" y="3571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57"/>
            <p:cNvSpPr/>
            <p:nvPr/>
          </p:nvSpPr>
          <p:spPr>
            <a:xfrm>
              <a:off x="4518777" y="4634541"/>
              <a:ext cx="142615" cy="303577"/>
            </a:xfrm>
            <a:custGeom>
              <a:avLst/>
              <a:gdLst/>
              <a:ahLst/>
              <a:cxnLst/>
              <a:rect l="0" t="0" r="0" b="0"/>
              <a:pathLst>
                <a:path w="142615" h="303577">
                  <a:moveTo>
                    <a:pt x="133675" y="44615"/>
                  </a:moveTo>
                  <a:lnTo>
                    <a:pt x="142581" y="35717"/>
                  </a:lnTo>
                  <a:lnTo>
                    <a:pt x="142614" y="22025"/>
                  </a:lnTo>
                  <a:lnTo>
                    <a:pt x="141621" y="20625"/>
                  </a:lnTo>
                  <a:lnTo>
                    <a:pt x="139965" y="19692"/>
                  </a:lnTo>
                  <a:lnTo>
                    <a:pt x="137868" y="19070"/>
                  </a:lnTo>
                  <a:lnTo>
                    <a:pt x="135477" y="17663"/>
                  </a:lnTo>
                  <a:lnTo>
                    <a:pt x="132890" y="15733"/>
                  </a:lnTo>
                  <a:lnTo>
                    <a:pt x="126346" y="10247"/>
                  </a:lnTo>
                  <a:lnTo>
                    <a:pt x="122803" y="9496"/>
                  </a:lnTo>
                  <a:lnTo>
                    <a:pt x="120467" y="9296"/>
                  </a:lnTo>
                  <a:lnTo>
                    <a:pt x="118910" y="8171"/>
                  </a:lnTo>
                  <a:lnTo>
                    <a:pt x="117872" y="6428"/>
                  </a:lnTo>
                  <a:lnTo>
                    <a:pt x="117181" y="4274"/>
                  </a:lnTo>
                  <a:lnTo>
                    <a:pt x="115726" y="2838"/>
                  </a:lnTo>
                  <a:lnTo>
                    <a:pt x="113763" y="1881"/>
                  </a:lnTo>
                  <a:lnTo>
                    <a:pt x="111461" y="1243"/>
                  </a:lnTo>
                  <a:lnTo>
                    <a:pt x="107940" y="817"/>
                  </a:lnTo>
                  <a:lnTo>
                    <a:pt x="103606" y="534"/>
                  </a:lnTo>
                  <a:lnTo>
                    <a:pt x="94487" y="219"/>
                  </a:lnTo>
                  <a:lnTo>
                    <a:pt x="83769" y="41"/>
                  </a:lnTo>
                  <a:lnTo>
                    <a:pt x="77394" y="0"/>
                  </a:lnTo>
                  <a:lnTo>
                    <a:pt x="74303" y="981"/>
                  </a:lnTo>
                  <a:lnTo>
                    <a:pt x="71249" y="2627"/>
                  </a:lnTo>
                  <a:lnTo>
                    <a:pt x="68220" y="4717"/>
                  </a:lnTo>
                  <a:lnTo>
                    <a:pt x="65207" y="7102"/>
                  </a:lnTo>
                  <a:lnTo>
                    <a:pt x="62205" y="9684"/>
                  </a:lnTo>
                  <a:lnTo>
                    <a:pt x="59211" y="12398"/>
                  </a:lnTo>
                  <a:lnTo>
                    <a:pt x="53236" y="18059"/>
                  </a:lnTo>
                  <a:lnTo>
                    <a:pt x="50252" y="20958"/>
                  </a:lnTo>
                  <a:lnTo>
                    <a:pt x="46276" y="22890"/>
                  </a:lnTo>
                  <a:lnTo>
                    <a:pt x="41639" y="24178"/>
                  </a:lnTo>
                  <a:lnTo>
                    <a:pt x="36561" y="25037"/>
                  </a:lnTo>
                  <a:lnTo>
                    <a:pt x="33176" y="26602"/>
                  </a:lnTo>
                  <a:lnTo>
                    <a:pt x="30919" y="28637"/>
                  </a:lnTo>
                  <a:lnTo>
                    <a:pt x="27418" y="33545"/>
                  </a:lnTo>
                  <a:lnTo>
                    <a:pt x="25094" y="36242"/>
                  </a:lnTo>
                  <a:lnTo>
                    <a:pt x="22552" y="39033"/>
                  </a:lnTo>
                  <a:lnTo>
                    <a:pt x="17078" y="44780"/>
                  </a:lnTo>
                  <a:lnTo>
                    <a:pt x="14227" y="47701"/>
                  </a:lnTo>
                  <a:lnTo>
                    <a:pt x="12328" y="51634"/>
                  </a:lnTo>
                  <a:lnTo>
                    <a:pt x="11060" y="56239"/>
                  </a:lnTo>
                  <a:lnTo>
                    <a:pt x="10216" y="61294"/>
                  </a:lnTo>
                  <a:lnTo>
                    <a:pt x="6630" y="69557"/>
                  </a:lnTo>
                  <a:lnTo>
                    <a:pt x="2717" y="76536"/>
                  </a:lnTo>
                  <a:lnTo>
                    <a:pt x="979" y="82946"/>
                  </a:lnTo>
                  <a:lnTo>
                    <a:pt x="206" y="91747"/>
                  </a:lnTo>
                  <a:lnTo>
                    <a:pt x="0" y="96872"/>
                  </a:lnTo>
                  <a:lnTo>
                    <a:pt x="856" y="101281"/>
                  </a:lnTo>
                  <a:lnTo>
                    <a:pt x="4456" y="108826"/>
                  </a:lnTo>
                  <a:lnTo>
                    <a:pt x="6718" y="118132"/>
                  </a:lnTo>
                  <a:lnTo>
                    <a:pt x="7321" y="123392"/>
                  </a:lnTo>
                  <a:lnTo>
                    <a:pt x="7723" y="128883"/>
                  </a:lnTo>
                  <a:lnTo>
                    <a:pt x="7991" y="134528"/>
                  </a:lnTo>
                  <a:lnTo>
                    <a:pt x="8170" y="140276"/>
                  </a:lnTo>
                  <a:lnTo>
                    <a:pt x="9282" y="146092"/>
                  </a:lnTo>
                  <a:lnTo>
                    <a:pt x="11017" y="151954"/>
                  </a:lnTo>
                  <a:lnTo>
                    <a:pt x="13166" y="157846"/>
                  </a:lnTo>
                  <a:lnTo>
                    <a:pt x="15593" y="163759"/>
                  </a:lnTo>
                  <a:lnTo>
                    <a:pt x="18204" y="169685"/>
                  </a:lnTo>
                  <a:lnTo>
                    <a:pt x="20937" y="175620"/>
                  </a:lnTo>
                  <a:lnTo>
                    <a:pt x="23975" y="184860"/>
                  </a:lnTo>
                  <a:lnTo>
                    <a:pt x="26318" y="193267"/>
                  </a:lnTo>
                  <a:lnTo>
                    <a:pt x="28334" y="198287"/>
                  </a:lnTo>
                  <a:lnTo>
                    <a:pt x="30671" y="203617"/>
                  </a:lnTo>
                  <a:lnTo>
                    <a:pt x="32229" y="209156"/>
                  </a:lnTo>
                  <a:lnTo>
                    <a:pt x="33267" y="214833"/>
                  </a:lnTo>
                  <a:lnTo>
                    <a:pt x="33959" y="220601"/>
                  </a:lnTo>
                  <a:lnTo>
                    <a:pt x="37377" y="229657"/>
                  </a:lnTo>
                  <a:lnTo>
                    <a:pt x="41214" y="236989"/>
                  </a:lnTo>
                  <a:lnTo>
                    <a:pt x="42919" y="243555"/>
                  </a:lnTo>
                  <a:lnTo>
                    <a:pt x="46326" y="249780"/>
                  </a:lnTo>
                  <a:lnTo>
                    <a:pt x="48624" y="252830"/>
                  </a:lnTo>
                  <a:lnTo>
                    <a:pt x="51179" y="258863"/>
                  </a:lnTo>
                  <a:lnTo>
                    <a:pt x="52617" y="267838"/>
                  </a:lnTo>
                  <a:lnTo>
                    <a:pt x="53043" y="276781"/>
                  </a:lnTo>
                  <a:lnTo>
                    <a:pt x="53103" y="279760"/>
                  </a:lnTo>
                  <a:lnTo>
                    <a:pt x="54136" y="281745"/>
                  </a:lnTo>
                  <a:lnTo>
                    <a:pt x="55818" y="283069"/>
                  </a:lnTo>
                  <a:lnTo>
                    <a:pt x="57933" y="283952"/>
                  </a:lnTo>
                  <a:lnTo>
                    <a:pt x="59343" y="285532"/>
                  </a:lnTo>
                  <a:lnTo>
                    <a:pt x="60282" y="287578"/>
                  </a:lnTo>
                  <a:lnTo>
                    <a:pt x="61791" y="293250"/>
                  </a:lnTo>
                  <a:lnTo>
                    <a:pt x="60921" y="293716"/>
                  </a:lnTo>
                  <a:lnTo>
                    <a:pt x="57306" y="294233"/>
                  </a:lnTo>
                  <a:lnTo>
                    <a:pt x="55945" y="295363"/>
                  </a:lnTo>
                  <a:lnTo>
                    <a:pt x="55038" y="297109"/>
                  </a:lnTo>
                  <a:lnTo>
                    <a:pt x="53223" y="3035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58"/>
            <p:cNvSpPr/>
            <p:nvPr/>
          </p:nvSpPr>
          <p:spPr>
            <a:xfrm>
              <a:off x="4482608" y="4813101"/>
              <a:ext cx="160906" cy="26791"/>
            </a:xfrm>
            <a:custGeom>
              <a:avLst/>
              <a:gdLst/>
              <a:ahLst/>
              <a:cxnLst/>
              <a:rect l="0" t="0" r="0" b="0"/>
              <a:pathLst>
                <a:path w="160906" h="26791">
                  <a:moveTo>
                    <a:pt x="0" y="26790"/>
                  </a:moveTo>
                  <a:lnTo>
                    <a:pt x="0" y="22049"/>
                  </a:lnTo>
                  <a:lnTo>
                    <a:pt x="993" y="20652"/>
                  </a:lnTo>
                  <a:lnTo>
                    <a:pt x="2649" y="19721"/>
                  </a:lnTo>
                  <a:lnTo>
                    <a:pt x="4746" y="19100"/>
                  </a:lnTo>
                  <a:lnTo>
                    <a:pt x="9724" y="18411"/>
                  </a:lnTo>
                  <a:lnTo>
                    <a:pt x="12442" y="18228"/>
                  </a:lnTo>
                  <a:lnTo>
                    <a:pt x="16241" y="18105"/>
                  </a:lnTo>
                  <a:lnTo>
                    <a:pt x="37540" y="17892"/>
                  </a:lnTo>
                  <a:lnTo>
                    <a:pt x="41912" y="16889"/>
                  </a:lnTo>
                  <a:lnTo>
                    <a:pt x="46813" y="15229"/>
                  </a:lnTo>
                  <a:lnTo>
                    <a:pt x="52067" y="13129"/>
                  </a:lnTo>
                  <a:lnTo>
                    <a:pt x="57556" y="11730"/>
                  </a:lnTo>
                  <a:lnTo>
                    <a:pt x="63201" y="10796"/>
                  </a:lnTo>
                  <a:lnTo>
                    <a:pt x="68952" y="10174"/>
                  </a:lnTo>
                  <a:lnTo>
                    <a:pt x="75765" y="9760"/>
                  </a:lnTo>
                  <a:lnTo>
                    <a:pt x="91281" y="9298"/>
                  </a:lnTo>
                  <a:lnTo>
                    <a:pt x="98597" y="8183"/>
                  </a:lnTo>
                  <a:lnTo>
                    <a:pt x="105461" y="6448"/>
                  </a:lnTo>
                  <a:lnTo>
                    <a:pt x="112023" y="4299"/>
                  </a:lnTo>
                  <a:lnTo>
                    <a:pt x="120372" y="2866"/>
                  </a:lnTo>
                  <a:lnTo>
                    <a:pt x="129909" y="1910"/>
                  </a:lnTo>
                  <a:lnTo>
                    <a:pt x="16090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59"/>
            <p:cNvSpPr/>
            <p:nvPr/>
          </p:nvSpPr>
          <p:spPr>
            <a:xfrm>
              <a:off x="4750785" y="4705945"/>
              <a:ext cx="44694" cy="214314"/>
            </a:xfrm>
            <a:custGeom>
              <a:avLst/>
              <a:gdLst/>
              <a:ahLst/>
              <a:cxnLst/>
              <a:rect l="0" t="0" r="0" b="0"/>
              <a:pathLst>
                <a:path w="44694" h="214314">
                  <a:moveTo>
                    <a:pt x="8936" y="0"/>
                  </a:moveTo>
                  <a:lnTo>
                    <a:pt x="4191" y="4740"/>
                  </a:lnTo>
                  <a:lnTo>
                    <a:pt x="2793" y="7129"/>
                  </a:lnTo>
                  <a:lnTo>
                    <a:pt x="1861" y="9714"/>
                  </a:lnTo>
                  <a:lnTo>
                    <a:pt x="826" y="15231"/>
                  </a:lnTo>
                  <a:lnTo>
                    <a:pt x="366" y="20990"/>
                  </a:lnTo>
                  <a:lnTo>
                    <a:pt x="161" y="29503"/>
                  </a:lnTo>
                  <a:lnTo>
                    <a:pt x="0" y="78679"/>
                  </a:lnTo>
                  <a:lnTo>
                    <a:pt x="993" y="85195"/>
                  </a:lnTo>
                  <a:lnTo>
                    <a:pt x="2648" y="92515"/>
                  </a:lnTo>
                  <a:lnTo>
                    <a:pt x="4744" y="100372"/>
                  </a:lnTo>
                  <a:lnTo>
                    <a:pt x="6142" y="107594"/>
                  </a:lnTo>
                  <a:lnTo>
                    <a:pt x="7073" y="114394"/>
                  </a:lnTo>
                  <a:lnTo>
                    <a:pt x="7694" y="120911"/>
                  </a:lnTo>
                  <a:lnTo>
                    <a:pt x="8108" y="126248"/>
                  </a:lnTo>
                  <a:lnTo>
                    <a:pt x="8384" y="130798"/>
                  </a:lnTo>
                  <a:lnTo>
                    <a:pt x="8569" y="134824"/>
                  </a:lnTo>
                  <a:lnTo>
                    <a:pt x="9684" y="139492"/>
                  </a:lnTo>
                  <a:lnTo>
                    <a:pt x="11422" y="144589"/>
                  </a:lnTo>
                  <a:lnTo>
                    <a:pt x="13573" y="149971"/>
                  </a:lnTo>
                  <a:lnTo>
                    <a:pt x="16000" y="155543"/>
                  </a:lnTo>
                  <a:lnTo>
                    <a:pt x="21346" y="167026"/>
                  </a:lnTo>
                  <a:lnTo>
                    <a:pt x="24162" y="171874"/>
                  </a:lnTo>
                  <a:lnTo>
                    <a:pt x="27033" y="176098"/>
                  </a:lnTo>
                  <a:lnTo>
                    <a:pt x="29940" y="179907"/>
                  </a:lnTo>
                  <a:lnTo>
                    <a:pt x="32871" y="185423"/>
                  </a:lnTo>
                  <a:lnTo>
                    <a:pt x="35818" y="192076"/>
                  </a:lnTo>
                  <a:lnTo>
                    <a:pt x="44693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60"/>
            <p:cNvSpPr/>
            <p:nvPr/>
          </p:nvSpPr>
          <p:spPr>
            <a:xfrm>
              <a:off x="4679269" y="4831338"/>
              <a:ext cx="143027" cy="17484"/>
            </a:xfrm>
            <a:custGeom>
              <a:avLst/>
              <a:gdLst/>
              <a:ahLst/>
              <a:cxnLst/>
              <a:rect l="0" t="0" r="0" b="0"/>
              <a:pathLst>
                <a:path w="143027" h="17484">
                  <a:moveTo>
                    <a:pt x="0" y="17483"/>
                  </a:moveTo>
                  <a:lnTo>
                    <a:pt x="4745" y="17483"/>
                  </a:lnTo>
                  <a:lnTo>
                    <a:pt x="6144" y="16490"/>
                  </a:lnTo>
                  <a:lnTo>
                    <a:pt x="7076" y="14836"/>
                  </a:lnTo>
                  <a:lnTo>
                    <a:pt x="7697" y="12742"/>
                  </a:lnTo>
                  <a:lnTo>
                    <a:pt x="10097" y="11345"/>
                  </a:lnTo>
                  <a:lnTo>
                    <a:pt x="13684" y="10414"/>
                  </a:lnTo>
                  <a:lnTo>
                    <a:pt x="18062" y="9794"/>
                  </a:lnTo>
                  <a:lnTo>
                    <a:pt x="21973" y="9380"/>
                  </a:lnTo>
                  <a:lnTo>
                    <a:pt x="25575" y="9104"/>
                  </a:lnTo>
                  <a:lnTo>
                    <a:pt x="28969" y="8921"/>
                  </a:lnTo>
                  <a:lnTo>
                    <a:pt x="33218" y="7806"/>
                  </a:lnTo>
                  <a:lnTo>
                    <a:pt x="38037" y="6070"/>
                  </a:lnTo>
                  <a:lnTo>
                    <a:pt x="43236" y="3921"/>
                  </a:lnTo>
                  <a:lnTo>
                    <a:pt x="49682" y="2488"/>
                  </a:lnTo>
                  <a:lnTo>
                    <a:pt x="56959" y="1533"/>
                  </a:lnTo>
                  <a:lnTo>
                    <a:pt x="64791" y="896"/>
                  </a:lnTo>
                  <a:lnTo>
                    <a:pt x="71997" y="472"/>
                  </a:lnTo>
                  <a:lnTo>
                    <a:pt x="85302" y="0"/>
                  </a:lnTo>
                  <a:lnTo>
                    <a:pt x="94612" y="867"/>
                  </a:lnTo>
                  <a:lnTo>
                    <a:pt x="105783" y="2436"/>
                  </a:lnTo>
                  <a:lnTo>
                    <a:pt x="143026" y="85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61"/>
            <p:cNvSpPr/>
            <p:nvPr/>
          </p:nvSpPr>
          <p:spPr>
            <a:xfrm>
              <a:off x="3463546" y="1947085"/>
              <a:ext cx="3396871" cy="1365830"/>
            </a:xfrm>
            <a:custGeom>
              <a:avLst/>
              <a:gdLst/>
              <a:ahLst/>
              <a:cxnLst/>
              <a:rect l="0" t="0" r="0" b="0"/>
              <a:pathLst>
                <a:path w="3396871" h="1365830">
                  <a:moveTo>
                    <a:pt x="0" y="1365829"/>
                  </a:moveTo>
                  <a:lnTo>
                    <a:pt x="7697" y="1358140"/>
                  </a:lnTo>
                  <a:lnTo>
                    <a:pt x="8387" y="1354805"/>
                  </a:lnTo>
                  <a:lnTo>
                    <a:pt x="8939" y="1312235"/>
                  </a:lnTo>
                  <a:lnTo>
                    <a:pt x="8939" y="1309263"/>
                  </a:lnTo>
                  <a:lnTo>
                    <a:pt x="9932" y="1306291"/>
                  </a:lnTo>
                  <a:lnTo>
                    <a:pt x="13685" y="1300341"/>
                  </a:lnTo>
                  <a:lnTo>
                    <a:pt x="16014" y="1291744"/>
                  </a:lnTo>
                  <a:lnTo>
                    <a:pt x="18799" y="1255757"/>
                  </a:lnTo>
                  <a:lnTo>
                    <a:pt x="24001" y="1243697"/>
                  </a:lnTo>
                  <a:lnTo>
                    <a:pt x="28910" y="1222348"/>
                  </a:lnTo>
                  <a:lnTo>
                    <a:pt x="40999" y="1193108"/>
                  </a:lnTo>
                  <a:lnTo>
                    <a:pt x="51508" y="1151325"/>
                  </a:lnTo>
                  <a:lnTo>
                    <a:pt x="68609" y="1113066"/>
                  </a:lnTo>
                  <a:lnTo>
                    <a:pt x="87412" y="1070987"/>
                  </a:lnTo>
                  <a:lnTo>
                    <a:pt x="105407" y="1042270"/>
                  </a:lnTo>
                  <a:lnTo>
                    <a:pt x="113395" y="1026564"/>
                  </a:lnTo>
                  <a:lnTo>
                    <a:pt x="140139" y="988072"/>
                  </a:lnTo>
                  <a:lnTo>
                    <a:pt x="166950" y="951118"/>
                  </a:lnTo>
                  <a:lnTo>
                    <a:pt x="193767" y="909260"/>
                  </a:lnTo>
                  <a:lnTo>
                    <a:pt x="208495" y="895961"/>
                  </a:lnTo>
                  <a:lnTo>
                    <a:pt x="242975" y="855524"/>
                  </a:lnTo>
                  <a:lnTo>
                    <a:pt x="305632" y="792630"/>
                  </a:lnTo>
                  <a:lnTo>
                    <a:pt x="310031" y="790219"/>
                  </a:lnTo>
                  <a:lnTo>
                    <a:pt x="324720" y="785835"/>
                  </a:lnTo>
                  <a:lnTo>
                    <a:pt x="351523" y="771285"/>
                  </a:lnTo>
                  <a:lnTo>
                    <a:pt x="386001" y="759997"/>
                  </a:lnTo>
                  <a:lnTo>
                    <a:pt x="417245" y="757699"/>
                  </a:lnTo>
                  <a:lnTo>
                    <a:pt x="432966" y="752497"/>
                  </a:lnTo>
                  <a:lnTo>
                    <a:pt x="461752" y="749927"/>
                  </a:lnTo>
                  <a:lnTo>
                    <a:pt x="472073" y="749790"/>
                  </a:lnTo>
                  <a:lnTo>
                    <a:pt x="483282" y="747083"/>
                  </a:lnTo>
                  <a:lnTo>
                    <a:pt x="512586" y="735447"/>
                  </a:lnTo>
                  <a:lnTo>
                    <a:pt x="531404" y="732895"/>
                  </a:lnTo>
                  <a:lnTo>
                    <a:pt x="554417" y="731147"/>
                  </a:lnTo>
                  <a:lnTo>
                    <a:pt x="605834" y="713748"/>
                  </a:lnTo>
                  <a:lnTo>
                    <a:pt x="612469" y="710843"/>
                  </a:lnTo>
                  <a:lnTo>
                    <a:pt x="627788" y="707614"/>
                  </a:lnTo>
                  <a:lnTo>
                    <a:pt x="653164" y="703151"/>
                  </a:lnTo>
                  <a:lnTo>
                    <a:pt x="697333" y="688909"/>
                  </a:lnTo>
                  <a:lnTo>
                    <a:pt x="795585" y="648583"/>
                  </a:lnTo>
                  <a:lnTo>
                    <a:pt x="876036" y="608389"/>
                  </a:lnTo>
                  <a:lnTo>
                    <a:pt x="955936" y="569170"/>
                  </a:lnTo>
                  <a:lnTo>
                    <a:pt x="1019030" y="529302"/>
                  </a:lnTo>
                  <a:lnTo>
                    <a:pt x="1080641" y="487736"/>
                  </a:lnTo>
                  <a:lnTo>
                    <a:pt x="1126166" y="451031"/>
                  </a:lnTo>
                  <a:lnTo>
                    <a:pt x="1158695" y="414570"/>
                  </a:lnTo>
                  <a:lnTo>
                    <a:pt x="1186202" y="383726"/>
                  </a:lnTo>
                  <a:lnTo>
                    <a:pt x="1199693" y="365752"/>
                  </a:lnTo>
                  <a:lnTo>
                    <a:pt x="1213622" y="347859"/>
                  </a:lnTo>
                  <a:lnTo>
                    <a:pt x="1217302" y="341901"/>
                  </a:lnTo>
                  <a:lnTo>
                    <a:pt x="1221390" y="329989"/>
                  </a:lnTo>
                  <a:lnTo>
                    <a:pt x="1224201" y="318081"/>
                  </a:lnTo>
                  <a:lnTo>
                    <a:pt x="1231368" y="301212"/>
                  </a:lnTo>
                  <a:lnTo>
                    <a:pt x="1236913" y="293054"/>
                  </a:lnTo>
                  <a:lnTo>
                    <a:pt x="1240039" y="283475"/>
                  </a:lnTo>
                  <a:lnTo>
                    <a:pt x="1243436" y="251878"/>
                  </a:lnTo>
                  <a:lnTo>
                    <a:pt x="1249596" y="233675"/>
                  </a:lnTo>
                  <a:lnTo>
                    <a:pt x="1251314" y="221135"/>
                  </a:lnTo>
                  <a:lnTo>
                    <a:pt x="1251479" y="205090"/>
                  </a:lnTo>
                  <a:lnTo>
                    <a:pt x="1243782" y="212668"/>
                  </a:lnTo>
                  <a:lnTo>
                    <a:pt x="1243093" y="215998"/>
                  </a:lnTo>
                  <a:lnTo>
                    <a:pt x="1242541" y="258563"/>
                  </a:lnTo>
                  <a:lnTo>
                    <a:pt x="1242541" y="279384"/>
                  </a:lnTo>
                  <a:lnTo>
                    <a:pt x="1247285" y="293054"/>
                  </a:lnTo>
                  <a:lnTo>
                    <a:pt x="1258003" y="311574"/>
                  </a:lnTo>
                  <a:lnTo>
                    <a:pt x="1258808" y="314734"/>
                  </a:lnTo>
                  <a:lnTo>
                    <a:pt x="1262351" y="320892"/>
                  </a:lnTo>
                  <a:lnTo>
                    <a:pt x="1269931" y="332582"/>
                  </a:lnTo>
                  <a:lnTo>
                    <a:pt x="1272719" y="337670"/>
                  </a:lnTo>
                  <a:lnTo>
                    <a:pt x="1281115" y="345968"/>
                  </a:lnTo>
                  <a:lnTo>
                    <a:pt x="1324624" y="377578"/>
                  </a:lnTo>
                  <a:lnTo>
                    <a:pt x="1330039" y="379573"/>
                  </a:lnTo>
                  <a:lnTo>
                    <a:pt x="1357493" y="385421"/>
                  </a:lnTo>
                  <a:lnTo>
                    <a:pt x="1370110" y="389350"/>
                  </a:lnTo>
                  <a:lnTo>
                    <a:pt x="1457229" y="401018"/>
                  </a:lnTo>
                  <a:lnTo>
                    <a:pt x="1553610" y="385602"/>
                  </a:lnTo>
                  <a:lnTo>
                    <a:pt x="1653587" y="359726"/>
                  </a:lnTo>
                  <a:lnTo>
                    <a:pt x="1746222" y="331197"/>
                  </a:lnTo>
                  <a:lnTo>
                    <a:pt x="1808369" y="305609"/>
                  </a:lnTo>
                  <a:lnTo>
                    <a:pt x="1834700" y="297323"/>
                  </a:lnTo>
                  <a:lnTo>
                    <a:pt x="1920440" y="258378"/>
                  </a:lnTo>
                  <a:lnTo>
                    <a:pt x="2010006" y="216866"/>
                  </a:lnTo>
                  <a:lnTo>
                    <a:pt x="2104604" y="175203"/>
                  </a:lnTo>
                  <a:lnTo>
                    <a:pt x="2215205" y="127579"/>
                  </a:lnTo>
                  <a:lnTo>
                    <a:pt x="2288587" y="93391"/>
                  </a:lnTo>
                  <a:lnTo>
                    <a:pt x="2380474" y="61706"/>
                  </a:lnTo>
                  <a:lnTo>
                    <a:pt x="2475591" y="36055"/>
                  </a:lnTo>
                  <a:lnTo>
                    <a:pt x="2572559" y="17512"/>
                  </a:lnTo>
                  <a:lnTo>
                    <a:pt x="2678650" y="4302"/>
                  </a:lnTo>
                  <a:lnTo>
                    <a:pt x="2772889" y="0"/>
                  </a:lnTo>
                  <a:lnTo>
                    <a:pt x="2848383" y="2287"/>
                  </a:lnTo>
                  <a:lnTo>
                    <a:pt x="2947272" y="12892"/>
                  </a:lnTo>
                  <a:lnTo>
                    <a:pt x="3048027" y="35360"/>
                  </a:lnTo>
                  <a:lnTo>
                    <a:pt x="3126920" y="56144"/>
                  </a:lnTo>
                  <a:lnTo>
                    <a:pt x="3218060" y="95583"/>
                  </a:lnTo>
                  <a:lnTo>
                    <a:pt x="3264585" y="121769"/>
                  </a:lnTo>
                  <a:lnTo>
                    <a:pt x="3301418" y="147512"/>
                  </a:lnTo>
                  <a:lnTo>
                    <a:pt x="3349193" y="172192"/>
                  </a:lnTo>
                  <a:lnTo>
                    <a:pt x="3358466" y="180810"/>
                  </a:lnTo>
                  <a:lnTo>
                    <a:pt x="3384176" y="211095"/>
                  </a:lnTo>
                  <a:lnTo>
                    <a:pt x="3386263" y="216952"/>
                  </a:lnTo>
                  <a:lnTo>
                    <a:pt x="3387813" y="218911"/>
                  </a:lnTo>
                  <a:lnTo>
                    <a:pt x="3389840" y="220217"/>
                  </a:lnTo>
                  <a:lnTo>
                    <a:pt x="3392184" y="221088"/>
                  </a:lnTo>
                  <a:lnTo>
                    <a:pt x="3393747" y="222660"/>
                  </a:lnTo>
                  <a:lnTo>
                    <a:pt x="3394788" y="224701"/>
                  </a:lnTo>
                  <a:lnTo>
                    <a:pt x="3396461" y="230364"/>
                  </a:lnTo>
                  <a:lnTo>
                    <a:pt x="3396870" y="253871"/>
                  </a:lnTo>
                  <a:lnTo>
                    <a:pt x="3395877" y="256422"/>
                  </a:lnTo>
                  <a:lnTo>
                    <a:pt x="3389176" y="265825"/>
                  </a:lnTo>
                  <a:lnTo>
                    <a:pt x="3378994" y="2764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5334000" y="51816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Probability:  50% or 1/2       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533400"/>
            <a:ext cx="4156619" cy="6007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438400" y="5029200"/>
            <a:ext cx="304800" cy="1371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29200" y="5105400"/>
            <a:ext cx="259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Answer:  A  In order for 3 points to determine a plane they cannot be on the same line!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685800"/>
            <a:ext cx="4724400" cy="587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86000" y="5029200"/>
            <a:ext cx="381000" cy="1447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097102" y="2723554"/>
            <a:ext cx="2484567" cy="250032"/>
            <a:chOff x="3097102" y="2723554"/>
            <a:chExt cx="2484567" cy="250032"/>
          </a:xfrm>
        </p:grpSpPr>
        <p:sp>
          <p:nvSpPr>
            <p:cNvPr id="6" name="SMARTInkAnnotation153"/>
            <p:cNvSpPr/>
            <p:nvPr/>
          </p:nvSpPr>
          <p:spPr>
            <a:xfrm>
              <a:off x="3320520" y="2750376"/>
              <a:ext cx="2261149" cy="187492"/>
            </a:xfrm>
            <a:custGeom>
              <a:avLst/>
              <a:gdLst/>
              <a:ahLst/>
              <a:cxnLst/>
              <a:rect l="0" t="0" r="0" b="0"/>
              <a:pathLst>
                <a:path w="2261149" h="187492">
                  <a:moveTo>
                    <a:pt x="0" y="53545"/>
                  </a:moveTo>
                  <a:lnTo>
                    <a:pt x="0" y="44983"/>
                  </a:lnTo>
                  <a:lnTo>
                    <a:pt x="25540" y="44616"/>
                  </a:lnTo>
                  <a:lnTo>
                    <a:pt x="31185" y="49356"/>
                  </a:lnTo>
                  <a:lnTo>
                    <a:pt x="33702" y="50753"/>
                  </a:lnTo>
                  <a:lnTo>
                    <a:pt x="43052" y="53178"/>
                  </a:lnTo>
                  <a:lnTo>
                    <a:pt x="74612" y="53545"/>
                  </a:lnTo>
                  <a:lnTo>
                    <a:pt x="77552" y="54537"/>
                  </a:lnTo>
                  <a:lnTo>
                    <a:pt x="86435" y="59682"/>
                  </a:lnTo>
                  <a:lnTo>
                    <a:pt x="92382" y="61234"/>
                  </a:lnTo>
                  <a:lnTo>
                    <a:pt x="162953" y="62474"/>
                  </a:lnTo>
                  <a:lnTo>
                    <a:pt x="368162" y="62475"/>
                  </a:lnTo>
                  <a:lnTo>
                    <a:pt x="382471" y="59829"/>
                  </a:lnTo>
                  <a:lnTo>
                    <a:pt x="396445" y="56338"/>
                  </a:lnTo>
                  <a:lnTo>
                    <a:pt x="459602" y="53618"/>
                  </a:lnTo>
                  <a:lnTo>
                    <a:pt x="683947" y="53545"/>
                  </a:lnTo>
                  <a:lnTo>
                    <a:pt x="707547" y="58286"/>
                  </a:lnTo>
                  <a:lnTo>
                    <a:pt x="762702" y="62230"/>
                  </a:lnTo>
                  <a:lnTo>
                    <a:pt x="902965" y="62475"/>
                  </a:lnTo>
                  <a:lnTo>
                    <a:pt x="929704" y="67215"/>
                  </a:lnTo>
                  <a:lnTo>
                    <a:pt x="967295" y="70853"/>
                  </a:lnTo>
                  <a:lnTo>
                    <a:pt x="1037013" y="71383"/>
                  </a:lnTo>
                  <a:lnTo>
                    <a:pt x="1090581" y="72395"/>
                  </a:lnTo>
                  <a:lnTo>
                    <a:pt x="1117394" y="77541"/>
                  </a:lnTo>
                  <a:lnTo>
                    <a:pt x="1182615" y="80171"/>
                  </a:lnTo>
                  <a:lnTo>
                    <a:pt x="1203988" y="81254"/>
                  </a:lnTo>
                  <a:lnTo>
                    <a:pt x="1232773" y="86450"/>
                  </a:lnTo>
                  <a:lnTo>
                    <a:pt x="1303202" y="89100"/>
                  </a:lnTo>
                  <a:lnTo>
                    <a:pt x="1532935" y="89264"/>
                  </a:lnTo>
                  <a:lnTo>
                    <a:pt x="1567733" y="94005"/>
                  </a:lnTo>
                  <a:lnTo>
                    <a:pt x="1634132" y="97826"/>
                  </a:lnTo>
                  <a:lnTo>
                    <a:pt x="1795120" y="98193"/>
                  </a:lnTo>
                  <a:lnTo>
                    <a:pt x="1827842" y="102934"/>
                  </a:lnTo>
                  <a:lnTo>
                    <a:pt x="1894824" y="106878"/>
                  </a:lnTo>
                  <a:lnTo>
                    <a:pt x="1985727" y="107121"/>
                  </a:lnTo>
                  <a:lnTo>
                    <a:pt x="2011673" y="111863"/>
                  </a:lnTo>
                  <a:lnTo>
                    <a:pt x="2052531" y="115685"/>
                  </a:lnTo>
                  <a:lnTo>
                    <a:pt x="2119786" y="116050"/>
                  </a:lnTo>
                  <a:lnTo>
                    <a:pt x="2157298" y="116053"/>
                  </a:lnTo>
                  <a:lnTo>
                    <a:pt x="2160283" y="115061"/>
                  </a:lnTo>
                  <a:lnTo>
                    <a:pt x="2168235" y="109916"/>
                  </a:lnTo>
                  <a:lnTo>
                    <a:pt x="2170444" y="108365"/>
                  </a:lnTo>
                  <a:lnTo>
                    <a:pt x="2174074" y="107675"/>
                  </a:lnTo>
                  <a:lnTo>
                    <a:pt x="2185773" y="107133"/>
                  </a:lnTo>
                  <a:lnTo>
                    <a:pt x="2187212" y="106138"/>
                  </a:lnTo>
                  <a:lnTo>
                    <a:pt x="2188170" y="104482"/>
                  </a:lnTo>
                  <a:lnTo>
                    <a:pt x="2190056" y="98303"/>
                  </a:lnTo>
                  <a:lnTo>
                    <a:pt x="2185333" y="93486"/>
                  </a:lnTo>
                  <a:lnTo>
                    <a:pt x="2176772" y="84894"/>
                  </a:lnTo>
                  <a:lnTo>
                    <a:pt x="2174258" y="83374"/>
                  </a:lnTo>
                  <a:lnTo>
                    <a:pt x="2165975" y="80243"/>
                  </a:lnTo>
                  <a:lnTo>
                    <a:pt x="2160169" y="75994"/>
                  </a:lnTo>
                  <a:lnTo>
                    <a:pt x="2154278" y="70799"/>
                  </a:lnTo>
                  <a:lnTo>
                    <a:pt x="2151316" y="68024"/>
                  </a:lnTo>
                  <a:lnTo>
                    <a:pt x="2147355" y="66174"/>
                  </a:lnTo>
                  <a:lnTo>
                    <a:pt x="2126725" y="60560"/>
                  </a:lnTo>
                  <a:lnTo>
                    <a:pt x="2116238" y="55671"/>
                  </a:lnTo>
                  <a:lnTo>
                    <a:pt x="2108267" y="50191"/>
                  </a:lnTo>
                  <a:lnTo>
                    <a:pt x="2103757" y="48332"/>
                  </a:lnTo>
                  <a:lnTo>
                    <a:pt x="2082246" y="42704"/>
                  </a:lnTo>
                  <a:lnTo>
                    <a:pt x="2071640" y="37813"/>
                  </a:lnTo>
                  <a:lnTo>
                    <a:pt x="2063613" y="32332"/>
                  </a:lnTo>
                  <a:lnTo>
                    <a:pt x="2054088" y="29234"/>
                  </a:lnTo>
                  <a:lnTo>
                    <a:pt x="2043232" y="26866"/>
                  </a:lnTo>
                  <a:lnTo>
                    <a:pt x="2031786" y="22505"/>
                  </a:lnTo>
                  <a:lnTo>
                    <a:pt x="2015389" y="17759"/>
                  </a:lnTo>
                  <a:lnTo>
                    <a:pt x="2006667" y="11964"/>
                  </a:lnTo>
                  <a:lnTo>
                    <a:pt x="2002535" y="9017"/>
                  </a:lnTo>
                  <a:lnTo>
                    <a:pt x="2002417" y="4192"/>
                  </a:lnTo>
                  <a:lnTo>
                    <a:pt x="2003393" y="2784"/>
                  </a:lnTo>
                  <a:lnTo>
                    <a:pt x="2005038" y="1845"/>
                  </a:lnTo>
                  <a:lnTo>
                    <a:pt x="2007127" y="1219"/>
                  </a:lnTo>
                  <a:lnTo>
                    <a:pt x="2050272" y="0"/>
                  </a:lnTo>
                  <a:lnTo>
                    <a:pt x="2063719" y="2628"/>
                  </a:lnTo>
                  <a:lnTo>
                    <a:pt x="2077310" y="6110"/>
                  </a:lnTo>
                  <a:lnTo>
                    <a:pt x="2110314" y="10993"/>
                  </a:lnTo>
                  <a:lnTo>
                    <a:pt x="2134006" y="15802"/>
                  </a:lnTo>
                  <a:lnTo>
                    <a:pt x="2156255" y="19873"/>
                  </a:lnTo>
                  <a:lnTo>
                    <a:pt x="2172072" y="24689"/>
                  </a:lnTo>
                  <a:lnTo>
                    <a:pt x="2193138" y="32979"/>
                  </a:lnTo>
                  <a:lnTo>
                    <a:pt x="2209322" y="38782"/>
                  </a:lnTo>
                  <a:lnTo>
                    <a:pt x="2215823" y="41719"/>
                  </a:lnTo>
                  <a:lnTo>
                    <a:pt x="2221151" y="44669"/>
                  </a:lnTo>
                  <a:lnTo>
                    <a:pt x="2225695" y="47628"/>
                  </a:lnTo>
                  <a:lnTo>
                    <a:pt x="2230712" y="50592"/>
                  </a:lnTo>
                  <a:lnTo>
                    <a:pt x="2236042" y="53561"/>
                  </a:lnTo>
                  <a:lnTo>
                    <a:pt x="2249380" y="60714"/>
                  </a:lnTo>
                  <a:lnTo>
                    <a:pt x="2253852" y="64338"/>
                  </a:lnTo>
                  <a:lnTo>
                    <a:pt x="2256436" y="66694"/>
                  </a:lnTo>
                  <a:lnTo>
                    <a:pt x="2258157" y="69256"/>
                  </a:lnTo>
                  <a:lnTo>
                    <a:pt x="2260071" y="74749"/>
                  </a:lnTo>
                  <a:lnTo>
                    <a:pt x="2261148" y="78680"/>
                  </a:lnTo>
                  <a:lnTo>
                    <a:pt x="2260306" y="80224"/>
                  </a:lnTo>
                  <a:lnTo>
                    <a:pt x="2256722" y="84585"/>
                  </a:lnTo>
                  <a:lnTo>
                    <a:pt x="2251818" y="89830"/>
                  </a:lnTo>
                  <a:lnTo>
                    <a:pt x="2249121" y="92618"/>
                  </a:lnTo>
                  <a:lnTo>
                    <a:pt x="2245335" y="94477"/>
                  </a:lnTo>
                  <a:lnTo>
                    <a:pt x="2224986" y="100106"/>
                  </a:lnTo>
                  <a:lnTo>
                    <a:pt x="2213545" y="104004"/>
                  </a:lnTo>
                  <a:lnTo>
                    <a:pt x="2190013" y="109153"/>
                  </a:lnTo>
                  <a:lnTo>
                    <a:pt x="2184079" y="111453"/>
                  </a:lnTo>
                  <a:lnTo>
                    <a:pt x="2154138" y="116137"/>
                  </a:lnTo>
                  <a:lnTo>
                    <a:pt x="2133307" y="121921"/>
                  </a:lnTo>
                  <a:lnTo>
                    <a:pt x="2102724" y="127024"/>
                  </a:lnTo>
                  <a:lnTo>
                    <a:pt x="2088686" y="130851"/>
                  </a:lnTo>
                  <a:lnTo>
                    <a:pt x="2058043" y="135954"/>
                  </a:lnTo>
                  <a:lnTo>
                    <a:pt x="2044990" y="139781"/>
                  </a:lnTo>
                  <a:lnTo>
                    <a:pt x="2027467" y="142927"/>
                  </a:lnTo>
                  <a:lnTo>
                    <a:pt x="2019151" y="147180"/>
                  </a:lnTo>
                  <a:lnTo>
                    <a:pt x="2009495" y="152377"/>
                  </a:lnTo>
                  <a:lnTo>
                    <a:pt x="1987111" y="163798"/>
                  </a:lnTo>
                  <a:lnTo>
                    <a:pt x="1978040" y="167039"/>
                  </a:lnTo>
                  <a:lnTo>
                    <a:pt x="1969703" y="169471"/>
                  </a:lnTo>
                  <a:lnTo>
                    <a:pt x="1952849" y="176419"/>
                  </a:lnTo>
                  <a:lnTo>
                    <a:pt x="1921915" y="1874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54"/>
            <p:cNvSpPr/>
            <p:nvPr/>
          </p:nvSpPr>
          <p:spPr>
            <a:xfrm>
              <a:off x="3097102" y="2723554"/>
              <a:ext cx="384324" cy="250032"/>
            </a:xfrm>
            <a:custGeom>
              <a:avLst/>
              <a:gdLst/>
              <a:ahLst/>
              <a:cxnLst/>
              <a:rect l="0" t="0" r="0" b="0"/>
              <a:pathLst>
                <a:path w="384324" h="250032">
                  <a:moveTo>
                    <a:pt x="384323" y="0"/>
                  </a:moveTo>
                  <a:lnTo>
                    <a:pt x="379577" y="0"/>
                  </a:lnTo>
                  <a:lnTo>
                    <a:pt x="377185" y="992"/>
                  </a:lnTo>
                  <a:lnTo>
                    <a:pt x="371880" y="4741"/>
                  </a:lnTo>
                  <a:lnTo>
                    <a:pt x="368082" y="6137"/>
                  </a:lnTo>
                  <a:lnTo>
                    <a:pt x="358564" y="7689"/>
                  </a:lnTo>
                  <a:lnTo>
                    <a:pt x="347712" y="11024"/>
                  </a:lnTo>
                  <a:lnTo>
                    <a:pt x="336268" y="14822"/>
                  </a:lnTo>
                  <a:lnTo>
                    <a:pt x="324560" y="16509"/>
                  </a:lnTo>
                  <a:lnTo>
                    <a:pt x="317663" y="18944"/>
                  </a:lnTo>
                  <a:lnTo>
                    <a:pt x="310086" y="22551"/>
                  </a:lnTo>
                  <a:lnTo>
                    <a:pt x="302055" y="26941"/>
                  </a:lnTo>
                  <a:lnTo>
                    <a:pt x="293721" y="30859"/>
                  </a:lnTo>
                  <a:lnTo>
                    <a:pt x="285185" y="34463"/>
                  </a:lnTo>
                  <a:lnTo>
                    <a:pt x="276515" y="37858"/>
                  </a:lnTo>
                  <a:lnTo>
                    <a:pt x="258936" y="44277"/>
                  </a:lnTo>
                  <a:lnTo>
                    <a:pt x="250076" y="47377"/>
                  </a:lnTo>
                  <a:lnTo>
                    <a:pt x="241190" y="51429"/>
                  </a:lnTo>
                  <a:lnTo>
                    <a:pt x="232286" y="56114"/>
                  </a:lnTo>
                  <a:lnTo>
                    <a:pt x="223371" y="61222"/>
                  </a:lnTo>
                  <a:lnTo>
                    <a:pt x="213454" y="65619"/>
                  </a:lnTo>
                  <a:lnTo>
                    <a:pt x="202870" y="69543"/>
                  </a:lnTo>
                  <a:lnTo>
                    <a:pt x="191841" y="73151"/>
                  </a:lnTo>
                  <a:lnTo>
                    <a:pt x="181509" y="77541"/>
                  </a:lnTo>
                  <a:lnTo>
                    <a:pt x="171641" y="82452"/>
                  </a:lnTo>
                  <a:lnTo>
                    <a:pt x="162083" y="87710"/>
                  </a:lnTo>
                  <a:lnTo>
                    <a:pt x="152731" y="93200"/>
                  </a:lnTo>
                  <a:lnTo>
                    <a:pt x="134394" y="104592"/>
                  </a:lnTo>
                  <a:lnTo>
                    <a:pt x="124339" y="109415"/>
                  </a:lnTo>
                  <a:lnTo>
                    <a:pt x="113663" y="113623"/>
                  </a:lnTo>
                  <a:lnTo>
                    <a:pt x="102573" y="117421"/>
                  </a:lnTo>
                  <a:lnTo>
                    <a:pt x="93193" y="120945"/>
                  </a:lnTo>
                  <a:lnTo>
                    <a:pt x="84953" y="124286"/>
                  </a:lnTo>
                  <a:lnTo>
                    <a:pt x="77473" y="127506"/>
                  </a:lnTo>
                  <a:lnTo>
                    <a:pt x="70500" y="131637"/>
                  </a:lnTo>
                  <a:lnTo>
                    <a:pt x="63865" y="136375"/>
                  </a:lnTo>
                  <a:lnTo>
                    <a:pt x="57455" y="141518"/>
                  </a:lnTo>
                  <a:lnTo>
                    <a:pt x="51196" y="145939"/>
                  </a:lnTo>
                  <a:lnTo>
                    <a:pt x="45036" y="149879"/>
                  </a:lnTo>
                  <a:lnTo>
                    <a:pt x="38943" y="153497"/>
                  </a:lnTo>
                  <a:lnTo>
                    <a:pt x="32895" y="156902"/>
                  </a:lnTo>
                  <a:lnTo>
                    <a:pt x="20877" y="163331"/>
                  </a:lnTo>
                  <a:lnTo>
                    <a:pt x="11563" y="166849"/>
                  </a:lnTo>
                  <a:lnTo>
                    <a:pt x="7689" y="167788"/>
                  </a:lnTo>
                  <a:lnTo>
                    <a:pt x="5106" y="169406"/>
                  </a:lnTo>
                  <a:lnTo>
                    <a:pt x="3384" y="171476"/>
                  </a:lnTo>
                  <a:lnTo>
                    <a:pt x="2236" y="173849"/>
                  </a:lnTo>
                  <a:lnTo>
                    <a:pt x="961" y="179131"/>
                  </a:lnTo>
                  <a:lnTo>
                    <a:pt x="394" y="184786"/>
                  </a:lnTo>
                  <a:lnTo>
                    <a:pt x="75" y="192555"/>
                  </a:lnTo>
                  <a:lnTo>
                    <a:pt x="0" y="194721"/>
                  </a:lnTo>
                  <a:lnTo>
                    <a:pt x="2615" y="198329"/>
                  </a:lnTo>
                  <a:lnTo>
                    <a:pt x="4703" y="200681"/>
                  </a:lnTo>
                  <a:lnTo>
                    <a:pt x="8082" y="202248"/>
                  </a:lnTo>
                  <a:lnTo>
                    <a:pt x="17133" y="203990"/>
                  </a:lnTo>
                  <a:lnTo>
                    <a:pt x="27777" y="207409"/>
                  </a:lnTo>
                  <a:lnTo>
                    <a:pt x="39130" y="211245"/>
                  </a:lnTo>
                  <a:lnTo>
                    <a:pt x="50797" y="212949"/>
                  </a:lnTo>
                  <a:lnTo>
                    <a:pt x="57682" y="213404"/>
                  </a:lnTo>
                  <a:lnTo>
                    <a:pt x="65252" y="213707"/>
                  </a:lnTo>
                  <a:lnTo>
                    <a:pt x="73279" y="213909"/>
                  </a:lnTo>
                  <a:lnTo>
                    <a:pt x="81609" y="215036"/>
                  </a:lnTo>
                  <a:lnTo>
                    <a:pt x="90143" y="216779"/>
                  </a:lnTo>
                  <a:lnTo>
                    <a:pt x="98811" y="218934"/>
                  </a:lnTo>
                  <a:lnTo>
                    <a:pt x="107570" y="220370"/>
                  </a:lnTo>
                  <a:lnTo>
                    <a:pt x="116389" y="221327"/>
                  </a:lnTo>
                  <a:lnTo>
                    <a:pt x="125248" y="221966"/>
                  </a:lnTo>
                  <a:lnTo>
                    <a:pt x="134134" y="222391"/>
                  </a:lnTo>
                  <a:lnTo>
                    <a:pt x="151953" y="222864"/>
                  </a:lnTo>
                  <a:lnTo>
                    <a:pt x="173991" y="223131"/>
                  </a:lnTo>
                  <a:lnTo>
                    <a:pt x="181528" y="224160"/>
                  </a:lnTo>
                  <a:lnTo>
                    <a:pt x="189532" y="225839"/>
                  </a:lnTo>
                  <a:lnTo>
                    <a:pt x="197848" y="227949"/>
                  </a:lnTo>
                  <a:lnTo>
                    <a:pt x="205378" y="229357"/>
                  </a:lnTo>
                  <a:lnTo>
                    <a:pt x="212385" y="230296"/>
                  </a:lnTo>
                  <a:lnTo>
                    <a:pt x="219042" y="230921"/>
                  </a:lnTo>
                  <a:lnTo>
                    <a:pt x="226460" y="232330"/>
                  </a:lnTo>
                  <a:lnTo>
                    <a:pt x="234385" y="234262"/>
                  </a:lnTo>
                  <a:lnTo>
                    <a:pt x="242648" y="236542"/>
                  </a:lnTo>
                  <a:lnTo>
                    <a:pt x="250144" y="238062"/>
                  </a:lnTo>
                  <a:lnTo>
                    <a:pt x="257127" y="239075"/>
                  </a:lnTo>
                  <a:lnTo>
                    <a:pt x="263769" y="239751"/>
                  </a:lnTo>
                  <a:lnTo>
                    <a:pt x="273798" y="240501"/>
                  </a:lnTo>
                  <a:lnTo>
                    <a:pt x="282559" y="240835"/>
                  </a:lnTo>
                  <a:lnTo>
                    <a:pt x="293074" y="240983"/>
                  </a:lnTo>
                  <a:lnTo>
                    <a:pt x="304369" y="243695"/>
                  </a:lnTo>
                  <a:lnTo>
                    <a:pt x="316011" y="247215"/>
                  </a:lnTo>
                  <a:lnTo>
                    <a:pt x="321896" y="248154"/>
                  </a:lnTo>
                  <a:lnTo>
                    <a:pt x="339627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562600" y="57150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Answer: 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You can study sections 1.1-1.3 in your textbook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-3341373" y="609600"/>
            <a:ext cx="1582677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Your first TEST </a:t>
            </a:r>
          </a:p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will be </a:t>
            </a:r>
          </a:p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next 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Friday</a:t>
            </a:r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 </a:t>
            </a:r>
          </a:p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August 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31st</a:t>
            </a:r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!!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CGT.5.G.1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Objective: I will use formulas to find the distance between two points on a coordinate plane and the midpoint of a segment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and Midpoints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umber_lin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2971800"/>
            <a:ext cx="7385542" cy="256301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Distance and Midpoint on a number line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1273458" y="2027148"/>
            <a:ext cx="6901015" cy="4000392"/>
            <a:chOff x="1273458" y="2027148"/>
            <a:chExt cx="6901015" cy="4000392"/>
          </a:xfrm>
        </p:grpSpPr>
        <p:sp>
          <p:nvSpPr>
            <p:cNvPr id="5" name="SMARTInkAnnotation60"/>
            <p:cNvSpPr/>
            <p:nvPr/>
          </p:nvSpPr>
          <p:spPr>
            <a:xfrm>
              <a:off x="1496936" y="4143375"/>
              <a:ext cx="8941" cy="8930"/>
            </a:xfrm>
            <a:custGeom>
              <a:avLst/>
              <a:gdLst/>
              <a:ahLst/>
              <a:cxnLst/>
              <a:rect l="0" t="0" r="0" b="0"/>
              <a:pathLst>
                <a:path w="8941" h="8930">
                  <a:moveTo>
                    <a:pt x="0" y="0"/>
                  </a:moveTo>
                  <a:lnTo>
                    <a:pt x="8940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61"/>
            <p:cNvSpPr/>
            <p:nvPr/>
          </p:nvSpPr>
          <p:spPr>
            <a:xfrm>
              <a:off x="1488008" y="4134455"/>
              <a:ext cx="71470" cy="53569"/>
            </a:xfrm>
            <a:custGeom>
              <a:avLst/>
              <a:gdLst/>
              <a:ahLst/>
              <a:cxnLst/>
              <a:rect l="0" t="0" r="0" b="0"/>
              <a:pathLst>
                <a:path w="71470" h="53569">
                  <a:moveTo>
                    <a:pt x="26807" y="26779"/>
                  </a:moveTo>
                  <a:lnTo>
                    <a:pt x="26807" y="18217"/>
                  </a:lnTo>
                  <a:lnTo>
                    <a:pt x="27800" y="18095"/>
                  </a:lnTo>
                  <a:lnTo>
                    <a:pt x="29455" y="18013"/>
                  </a:lnTo>
                  <a:lnTo>
                    <a:pt x="34503" y="17882"/>
                  </a:lnTo>
                  <a:lnTo>
                    <a:pt x="34917" y="16879"/>
                  </a:lnTo>
                  <a:lnTo>
                    <a:pt x="35194" y="15218"/>
                  </a:lnTo>
                  <a:lnTo>
                    <a:pt x="35745" y="8926"/>
                  </a:lnTo>
                  <a:lnTo>
                    <a:pt x="35746" y="8921"/>
                  </a:lnTo>
                  <a:lnTo>
                    <a:pt x="22071" y="8920"/>
                  </a:lnTo>
                  <a:lnTo>
                    <a:pt x="20670" y="9912"/>
                  </a:lnTo>
                  <a:lnTo>
                    <a:pt x="19736" y="11565"/>
                  </a:lnTo>
                  <a:lnTo>
                    <a:pt x="18236" y="16608"/>
                  </a:lnTo>
                  <a:lnTo>
                    <a:pt x="17120" y="18014"/>
                  </a:lnTo>
                  <a:lnTo>
                    <a:pt x="15383" y="19944"/>
                  </a:lnTo>
                  <a:lnTo>
                    <a:pt x="9306" y="26379"/>
                  </a:lnTo>
                  <a:lnTo>
                    <a:pt x="9180" y="27504"/>
                  </a:lnTo>
                  <a:lnTo>
                    <a:pt x="9096" y="29247"/>
                  </a:lnTo>
                  <a:lnTo>
                    <a:pt x="8961" y="34432"/>
                  </a:lnTo>
                  <a:lnTo>
                    <a:pt x="8931" y="43285"/>
                  </a:lnTo>
                  <a:lnTo>
                    <a:pt x="9924" y="43736"/>
                  </a:lnTo>
                  <a:lnTo>
                    <a:pt x="11578" y="44037"/>
                  </a:lnTo>
                  <a:lnTo>
                    <a:pt x="16625" y="44519"/>
                  </a:lnTo>
                  <a:lnTo>
                    <a:pt x="18032" y="45551"/>
                  </a:lnTo>
                  <a:lnTo>
                    <a:pt x="19964" y="47231"/>
                  </a:lnTo>
                  <a:lnTo>
                    <a:pt x="26406" y="53197"/>
                  </a:lnTo>
                  <a:lnTo>
                    <a:pt x="27533" y="53321"/>
                  </a:lnTo>
                  <a:lnTo>
                    <a:pt x="29277" y="53403"/>
                  </a:lnTo>
                  <a:lnTo>
                    <a:pt x="34468" y="53535"/>
                  </a:lnTo>
                  <a:lnTo>
                    <a:pt x="40113" y="53558"/>
                  </a:lnTo>
                  <a:lnTo>
                    <a:pt x="41637" y="52569"/>
                  </a:lnTo>
                  <a:lnTo>
                    <a:pt x="42653" y="50918"/>
                  </a:lnTo>
                  <a:lnTo>
                    <a:pt x="44566" y="45006"/>
                  </a:lnTo>
                  <a:lnTo>
                    <a:pt x="45599" y="44883"/>
                  </a:lnTo>
                  <a:lnTo>
                    <a:pt x="47281" y="44802"/>
                  </a:lnTo>
                  <a:lnTo>
                    <a:pt x="52371" y="44671"/>
                  </a:lnTo>
                  <a:lnTo>
                    <a:pt x="52789" y="43668"/>
                  </a:lnTo>
                  <a:lnTo>
                    <a:pt x="53067" y="42007"/>
                  </a:lnTo>
                  <a:lnTo>
                    <a:pt x="53514" y="36953"/>
                  </a:lnTo>
                  <a:lnTo>
                    <a:pt x="53575" y="33616"/>
                  </a:lnTo>
                  <a:lnTo>
                    <a:pt x="53614" y="28129"/>
                  </a:lnTo>
                  <a:lnTo>
                    <a:pt x="52624" y="27679"/>
                  </a:lnTo>
                  <a:lnTo>
                    <a:pt x="50971" y="27379"/>
                  </a:lnTo>
                  <a:lnTo>
                    <a:pt x="45926" y="26897"/>
                  </a:lnTo>
                  <a:lnTo>
                    <a:pt x="45513" y="25866"/>
                  </a:lnTo>
                  <a:lnTo>
                    <a:pt x="45237" y="24186"/>
                  </a:lnTo>
                  <a:lnTo>
                    <a:pt x="44794" y="19101"/>
                  </a:lnTo>
                  <a:lnTo>
                    <a:pt x="43764" y="18683"/>
                  </a:lnTo>
                  <a:lnTo>
                    <a:pt x="42085" y="18405"/>
                  </a:lnTo>
                  <a:lnTo>
                    <a:pt x="36998" y="17959"/>
                  </a:lnTo>
                  <a:lnTo>
                    <a:pt x="33654" y="17898"/>
                  </a:lnTo>
                  <a:lnTo>
                    <a:pt x="28159" y="17859"/>
                  </a:lnTo>
                  <a:lnTo>
                    <a:pt x="27708" y="18848"/>
                  </a:lnTo>
                  <a:lnTo>
                    <a:pt x="27408" y="20499"/>
                  </a:lnTo>
                  <a:lnTo>
                    <a:pt x="27207" y="22593"/>
                  </a:lnTo>
                  <a:lnTo>
                    <a:pt x="26080" y="23988"/>
                  </a:lnTo>
                  <a:lnTo>
                    <a:pt x="24336" y="24918"/>
                  </a:lnTo>
                  <a:lnTo>
                    <a:pt x="19145" y="26411"/>
                  </a:lnTo>
                  <a:lnTo>
                    <a:pt x="17726" y="27526"/>
                  </a:lnTo>
                  <a:lnTo>
                    <a:pt x="15787" y="29261"/>
                  </a:lnTo>
                  <a:lnTo>
                    <a:pt x="10283" y="34435"/>
                  </a:lnTo>
                  <a:lnTo>
                    <a:pt x="9832" y="35852"/>
                  </a:lnTo>
                  <a:lnTo>
                    <a:pt x="9530" y="37788"/>
                  </a:lnTo>
                  <a:lnTo>
                    <a:pt x="8939" y="44519"/>
                  </a:lnTo>
                  <a:lnTo>
                    <a:pt x="8932" y="49344"/>
                  </a:lnTo>
                  <a:lnTo>
                    <a:pt x="9924" y="50751"/>
                  </a:lnTo>
                  <a:lnTo>
                    <a:pt x="11578" y="51690"/>
                  </a:lnTo>
                  <a:lnTo>
                    <a:pt x="16625" y="53197"/>
                  </a:lnTo>
                  <a:lnTo>
                    <a:pt x="18032" y="53321"/>
                  </a:lnTo>
                  <a:lnTo>
                    <a:pt x="19964" y="53403"/>
                  </a:lnTo>
                  <a:lnTo>
                    <a:pt x="25455" y="53535"/>
                  </a:lnTo>
                  <a:lnTo>
                    <a:pt x="40088" y="53567"/>
                  </a:lnTo>
                  <a:lnTo>
                    <a:pt x="41620" y="52575"/>
                  </a:lnTo>
                  <a:lnTo>
                    <a:pt x="42642" y="50922"/>
                  </a:lnTo>
                  <a:lnTo>
                    <a:pt x="44281" y="45880"/>
                  </a:lnTo>
                  <a:lnTo>
                    <a:pt x="45409" y="45465"/>
                  </a:lnTo>
                  <a:lnTo>
                    <a:pt x="47154" y="45190"/>
                  </a:lnTo>
                  <a:lnTo>
                    <a:pt x="49311" y="45006"/>
                  </a:lnTo>
                  <a:lnTo>
                    <a:pt x="50749" y="43891"/>
                  </a:lnTo>
                  <a:lnTo>
                    <a:pt x="51707" y="42156"/>
                  </a:lnTo>
                  <a:lnTo>
                    <a:pt x="52346" y="40007"/>
                  </a:lnTo>
                  <a:lnTo>
                    <a:pt x="53765" y="37582"/>
                  </a:lnTo>
                  <a:lnTo>
                    <a:pt x="55705" y="34973"/>
                  </a:lnTo>
                  <a:lnTo>
                    <a:pt x="61208" y="28397"/>
                  </a:lnTo>
                  <a:lnTo>
                    <a:pt x="61660" y="26866"/>
                  </a:lnTo>
                  <a:lnTo>
                    <a:pt x="61961" y="24853"/>
                  </a:lnTo>
                  <a:lnTo>
                    <a:pt x="62444" y="19232"/>
                  </a:lnTo>
                  <a:lnTo>
                    <a:pt x="62510" y="15818"/>
                  </a:lnTo>
                  <a:lnTo>
                    <a:pt x="62560" y="4583"/>
                  </a:lnTo>
                  <a:lnTo>
                    <a:pt x="61568" y="3052"/>
                  </a:lnTo>
                  <a:lnTo>
                    <a:pt x="59913" y="2032"/>
                  </a:lnTo>
                  <a:lnTo>
                    <a:pt x="53992" y="109"/>
                  </a:lnTo>
                  <a:lnTo>
                    <a:pt x="52876" y="69"/>
                  </a:lnTo>
                  <a:lnTo>
                    <a:pt x="41214" y="0"/>
                  </a:lnTo>
                  <a:lnTo>
                    <a:pt x="38398" y="989"/>
                  </a:lnTo>
                  <a:lnTo>
                    <a:pt x="35527" y="2640"/>
                  </a:lnTo>
                  <a:lnTo>
                    <a:pt x="28529" y="7679"/>
                  </a:lnTo>
                  <a:lnTo>
                    <a:pt x="26962" y="9085"/>
                  </a:lnTo>
                  <a:lnTo>
                    <a:pt x="22571" y="13292"/>
                  </a:lnTo>
                  <a:lnTo>
                    <a:pt x="20010" y="14811"/>
                  </a:lnTo>
                  <a:lnTo>
                    <a:pt x="17310" y="15824"/>
                  </a:lnTo>
                  <a:lnTo>
                    <a:pt x="14516" y="16499"/>
                  </a:lnTo>
                  <a:lnTo>
                    <a:pt x="12653" y="17941"/>
                  </a:lnTo>
                  <a:lnTo>
                    <a:pt x="11412" y="19895"/>
                  </a:lnTo>
                  <a:lnTo>
                    <a:pt x="10584" y="22190"/>
                  </a:lnTo>
                  <a:lnTo>
                    <a:pt x="9039" y="23719"/>
                  </a:lnTo>
                  <a:lnTo>
                    <a:pt x="7015" y="24739"/>
                  </a:lnTo>
                  <a:lnTo>
                    <a:pt x="4673" y="25419"/>
                  </a:lnTo>
                  <a:lnTo>
                    <a:pt x="3112" y="26864"/>
                  </a:lnTo>
                  <a:lnTo>
                    <a:pt x="2071" y="28821"/>
                  </a:lnTo>
                  <a:lnTo>
                    <a:pt x="401" y="34348"/>
                  </a:lnTo>
                  <a:lnTo>
                    <a:pt x="263" y="35793"/>
                  </a:lnTo>
                  <a:lnTo>
                    <a:pt x="172" y="37750"/>
                  </a:lnTo>
                  <a:lnTo>
                    <a:pt x="0" y="44235"/>
                  </a:lnTo>
                  <a:lnTo>
                    <a:pt x="990" y="45362"/>
                  </a:lnTo>
                  <a:lnTo>
                    <a:pt x="7687" y="52291"/>
                  </a:lnTo>
                  <a:lnTo>
                    <a:pt x="9094" y="52717"/>
                  </a:lnTo>
                  <a:lnTo>
                    <a:pt x="11025" y="53001"/>
                  </a:lnTo>
                  <a:lnTo>
                    <a:pt x="13306" y="53190"/>
                  </a:lnTo>
                  <a:lnTo>
                    <a:pt x="15820" y="53316"/>
                  </a:lnTo>
                  <a:lnTo>
                    <a:pt x="25164" y="53535"/>
                  </a:lnTo>
                  <a:lnTo>
                    <a:pt x="62043" y="53568"/>
                  </a:lnTo>
                  <a:lnTo>
                    <a:pt x="63210" y="52576"/>
                  </a:lnTo>
                  <a:lnTo>
                    <a:pt x="64980" y="50922"/>
                  </a:lnTo>
                  <a:lnTo>
                    <a:pt x="71120" y="45006"/>
                  </a:lnTo>
                  <a:lnTo>
                    <a:pt x="71248" y="43891"/>
                  </a:lnTo>
                  <a:lnTo>
                    <a:pt x="71332" y="42156"/>
                  </a:lnTo>
                  <a:lnTo>
                    <a:pt x="71469" y="36982"/>
                  </a:lnTo>
                  <a:lnTo>
                    <a:pt x="70487" y="35566"/>
                  </a:lnTo>
                  <a:lnTo>
                    <a:pt x="68839" y="33629"/>
                  </a:lnTo>
                  <a:lnTo>
                    <a:pt x="63803" y="28132"/>
                  </a:lnTo>
                  <a:lnTo>
                    <a:pt x="62396" y="27681"/>
                  </a:lnTo>
                  <a:lnTo>
                    <a:pt x="60465" y="27380"/>
                  </a:lnTo>
                  <a:lnTo>
                    <a:pt x="58185" y="27180"/>
                  </a:lnTo>
                  <a:lnTo>
                    <a:pt x="55671" y="27046"/>
                  </a:lnTo>
                  <a:lnTo>
                    <a:pt x="46328" y="26814"/>
                  </a:lnTo>
                  <a:lnTo>
                    <a:pt x="40426" y="26789"/>
                  </a:lnTo>
                  <a:lnTo>
                    <a:pt x="37873" y="27778"/>
                  </a:lnTo>
                  <a:lnTo>
                    <a:pt x="35177" y="29429"/>
                  </a:lnTo>
                  <a:lnTo>
                    <a:pt x="32387" y="31523"/>
                  </a:lnTo>
                  <a:lnTo>
                    <a:pt x="29534" y="32918"/>
                  </a:lnTo>
                  <a:lnTo>
                    <a:pt x="26638" y="33848"/>
                  </a:lnTo>
                  <a:lnTo>
                    <a:pt x="19600" y="35341"/>
                  </a:lnTo>
                  <a:lnTo>
                    <a:pt x="18029" y="36456"/>
                  </a:lnTo>
                  <a:lnTo>
                    <a:pt x="15989" y="38191"/>
                  </a:lnTo>
                  <a:lnTo>
                    <a:pt x="9341" y="44261"/>
                  </a:lnTo>
                  <a:lnTo>
                    <a:pt x="9204" y="45379"/>
                  </a:lnTo>
                  <a:lnTo>
                    <a:pt x="9112" y="47116"/>
                  </a:lnTo>
                  <a:lnTo>
                    <a:pt x="8939" y="53190"/>
                  </a:lnTo>
                  <a:lnTo>
                    <a:pt x="9929" y="53316"/>
                  </a:lnTo>
                  <a:lnTo>
                    <a:pt x="11582" y="53400"/>
                  </a:lnTo>
                  <a:lnTo>
                    <a:pt x="16626" y="53535"/>
                  </a:lnTo>
                  <a:lnTo>
                    <a:pt x="35746" y="535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62"/>
            <p:cNvSpPr/>
            <p:nvPr/>
          </p:nvSpPr>
          <p:spPr>
            <a:xfrm>
              <a:off x="1461180" y="3581218"/>
              <a:ext cx="160905" cy="356772"/>
            </a:xfrm>
            <a:custGeom>
              <a:avLst/>
              <a:gdLst/>
              <a:ahLst/>
              <a:cxnLst/>
              <a:rect l="0" t="0" r="0" b="0"/>
              <a:pathLst>
                <a:path w="160905" h="356772">
                  <a:moveTo>
                    <a:pt x="53635" y="151391"/>
                  </a:moveTo>
                  <a:lnTo>
                    <a:pt x="53635" y="296842"/>
                  </a:lnTo>
                  <a:lnTo>
                    <a:pt x="52641" y="299952"/>
                  </a:lnTo>
                  <a:lnTo>
                    <a:pt x="48889" y="306054"/>
                  </a:lnTo>
                  <a:lnTo>
                    <a:pt x="46559" y="314719"/>
                  </a:lnTo>
                  <a:lnTo>
                    <a:pt x="45064" y="326970"/>
                  </a:lnTo>
                  <a:lnTo>
                    <a:pt x="44768" y="336518"/>
                  </a:lnTo>
                  <a:lnTo>
                    <a:pt x="44696" y="356738"/>
                  </a:lnTo>
                  <a:lnTo>
                    <a:pt x="36999" y="356771"/>
                  </a:lnTo>
                  <a:lnTo>
                    <a:pt x="36585" y="355780"/>
                  </a:lnTo>
                  <a:lnTo>
                    <a:pt x="35829" y="347679"/>
                  </a:lnTo>
                  <a:lnTo>
                    <a:pt x="35759" y="326886"/>
                  </a:lnTo>
                  <a:lnTo>
                    <a:pt x="34765" y="323950"/>
                  </a:lnTo>
                  <a:lnTo>
                    <a:pt x="31012" y="318042"/>
                  </a:lnTo>
                  <a:lnTo>
                    <a:pt x="28682" y="312109"/>
                  </a:lnTo>
                  <a:lnTo>
                    <a:pt x="27370" y="303191"/>
                  </a:lnTo>
                  <a:lnTo>
                    <a:pt x="27063" y="296248"/>
                  </a:lnTo>
                  <a:lnTo>
                    <a:pt x="26850" y="274671"/>
                  </a:lnTo>
                  <a:lnTo>
                    <a:pt x="26818" y="224419"/>
                  </a:lnTo>
                  <a:lnTo>
                    <a:pt x="25824" y="219920"/>
                  </a:lnTo>
                  <a:lnTo>
                    <a:pt x="22072" y="212276"/>
                  </a:lnTo>
                  <a:lnTo>
                    <a:pt x="19742" y="202925"/>
                  </a:lnTo>
                  <a:lnTo>
                    <a:pt x="18707" y="193146"/>
                  </a:lnTo>
                  <a:lnTo>
                    <a:pt x="18246" y="185493"/>
                  </a:lnTo>
                  <a:lnTo>
                    <a:pt x="18042" y="176139"/>
                  </a:lnTo>
                  <a:lnTo>
                    <a:pt x="17881" y="126302"/>
                  </a:lnTo>
                  <a:lnTo>
                    <a:pt x="18873" y="121766"/>
                  </a:lnTo>
                  <a:lnTo>
                    <a:pt x="22624" y="114082"/>
                  </a:lnTo>
                  <a:lnTo>
                    <a:pt x="24954" y="104713"/>
                  </a:lnTo>
                  <a:lnTo>
                    <a:pt x="25989" y="94926"/>
                  </a:lnTo>
                  <a:lnTo>
                    <a:pt x="26449" y="87270"/>
                  </a:lnTo>
                  <a:lnTo>
                    <a:pt x="29302" y="77914"/>
                  </a:lnTo>
                  <a:lnTo>
                    <a:pt x="32888" y="68133"/>
                  </a:lnTo>
                  <a:lnTo>
                    <a:pt x="34482" y="60479"/>
                  </a:lnTo>
                  <a:lnTo>
                    <a:pt x="37839" y="53769"/>
                  </a:lnTo>
                  <a:lnTo>
                    <a:pt x="40124" y="50591"/>
                  </a:lnTo>
                  <a:lnTo>
                    <a:pt x="42664" y="44414"/>
                  </a:lnTo>
                  <a:lnTo>
                    <a:pt x="43341" y="41378"/>
                  </a:lnTo>
                  <a:lnTo>
                    <a:pt x="46742" y="35358"/>
                  </a:lnTo>
                  <a:lnTo>
                    <a:pt x="51565" y="29375"/>
                  </a:lnTo>
                  <a:lnTo>
                    <a:pt x="54241" y="26392"/>
                  </a:lnTo>
                  <a:lnTo>
                    <a:pt x="59864" y="20429"/>
                  </a:lnTo>
                  <a:lnTo>
                    <a:pt x="65673" y="14472"/>
                  </a:lnTo>
                  <a:lnTo>
                    <a:pt x="68613" y="12487"/>
                  </a:lnTo>
                  <a:lnTo>
                    <a:pt x="71566" y="11163"/>
                  </a:lnTo>
                  <a:lnTo>
                    <a:pt x="74528" y="10281"/>
                  </a:lnTo>
                  <a:lnTo>
                    <a:pt x="77496" y="8700"/>
                  </a:lnTo>
                  <a:lnTo>
                    <a:pt x="80468" y="6654"/>
                  </a:lnTo>
                  <a:lnTo>
                    <a:pt x="87629" y="983"/>
                  </a:lnTo>
                  <a:lnTo>
                    <a:pt x="91257" y="207"/>
                  </a:lnTo>
                  <a:lnTo>
                    <a:pt x="93615" y="0"/>
                  </a:lnTo>
                  <a:lnTo>
                    <a:pt x="96180" y="855"/>
                  </a:lnTo>
                  <a:lnTo>
                    <a:pt x="98883" y="2416"/>
                  </a:lnTo>
                  <a:lnTo>
                    <a:pt x="101678" y="4450"/>
                  </a:lnTo>
                  <a:lnTo>
                    <a:pt x="104535" y="5806"/>
                  </a:lnTo>
                  <a:lnTo>
                    <a:pt x="107433" y="6709"/>
                  </a:lnTo>
                  <a:lnTo>
                    <a:pt x="110358" y="7312"/>
                  </a:lnTo>
                  <a:lnTo>
                    <a:pt x="112309" y="8705"/>
                  </a:lnTo>
                  <a:lnTo>
                    <a:pt x="113609" y="10627"/>
                  </a:lnTo>
                  <a:lnTo>
                    <a:pt x="114475" y="12900"/>
                  </a:lnTo>
                  <a:lnTo>
                    <a:pt x="116046" y="14415"/>
                  </a:lnTo>
                  <a:lnTo>
                    <a:pt x="118087" y="15426"/>
                  </a:lnTo>
                  <a:lnTo>
                    <a:pt x="120440" y="16099"/>
                  </a:lnTo>
                  <a:lnTo>
                    <a:pt x="122010" y="18532"/>
                  </a:lnTo>
                  <a:lnTo>
                    <a:pt x="124218" y="29454"/>
                  </a:lnTo>
                  <a:lnTo>
                    <a:pt x="124964" y="39441"/>
                  </a:lnTo>
                  <a:lnTo>
                    <a:pt x="125025" y="44016"/>
                  </a:lnTo>
                  <a:lnTo>
                    <a:pt x="124073" y="48058"/>
                  </a:lnTo>
                  <a:lnTo>
                    <a:pt x="120366" y="55194"/>
                  </a:lnTo>
                  <a:lnTo>
                    <a:pt x="118056" y="61673"/>
                  </a:lnTo>
                  <a:lnTo>
                    <a:pt x="116037" y="68853"/>
                  </a:lnTo>
                  <a:lnTo>
                    <a:pt x="111828" y="78658"/>
                  </a:lnTo>
                  <a:lnTo>
                    <a:pt x="109315" y="83059"/>
                  </a:lnTo>
                  <a:lnTo>
                    <a:pt x="106647" y="86984"/>
                  </a:lnTo>
                  <a:lnTo>
                    <a:pt x="103875" y="90594"/>
                  </a:lnTo>
                  <a:lnTo>
                    <a:pt x="101033" y="93992"/>
                  </a:lnTo>
                  <a:lnTo>
                    <a:pt x="98146" y="97250"/>
                  </a:lnTo>
                  <a:lnTo>
                    <a:pt x="95228" y="100415"/>
                  </a:lnTo>
                  <a:lnTo>
                    <a:pt x="92289" y="104508"/>
                  </a:lnTo>
                  <a:lnTo>
                    <a:pt x="89337" y="109222"/>
                  </a:lnTo>
                  <a:lnTo>
                    <a:pt x="86375" y="114348"/>
                  </a:lnTo>
                  <a:lnTo>
                    <a:pt x="83407" y="118758"/>
                  </a:lnTo>
                  <a:lnTo>
                    <a:pt x="80436" y="122691"/>
                  </a:lnTo>
                  <a:lnTo>
                    <a:pt x="77462" y="126304"/>
                  </a:lnTo>
                  <a:lnTo>
                    <a:pt x="74485" y="129706"/>
                  </a:lnTo>
                  <a:lnTo>
                    <a:pt x="71508" y="132965"/>
                  </a:lnTo>
                  <a:lnTo>
                    <a:pt x="65551" y="139233"/>
                  </a:lnTo>
                  <a:lnTo>
                    <a:pt x="41716" y="163287"/>
                  </a:lnTo>
                  <a:lnTo>
                    <a:pt x="38736" y="165275"/>
                  </a:lnTo>
                  <a:lnTo>
                    <a:pt x="35757" y="166600"/>
                  </a:lnTo>
                  <a:lnTo>
                    <a:pt x="32777" y="167484"/>
                  </a:lnTo>
                  <a:lnTo>
                    <a:pt x="29797" y="169065"/>
                  </a:lnTo>
                  <a:lnTo>
                    <a:pt x="26817" y="171111"/>
                  </a:lnTo>
                  <a:lnTo>
                    <a:pt x="19644" y="176784"/>
                  </a:lnTo>
                  <a:lnTo>
                    <a:pt x="16014" y="180205"/>
                  </a:lnTo>
                  <a:lnTo>
                    <a:pt x="13656" y="182507"/>
                  </a:lnTo>
                  <a:lnTo>
                    <a:pt x="11090" y="184041"/>
                  </a:lnTo>
                  <a:lnTo>
                    <a:pt x="8387" y="185064"/>
                  </a:lnTo>
                  <a:lnTo>
                    <a:pt x="19" y="187105"/>
                  </a:lnTo>
                  <a:lnTo>
                    <a:pt x="4" y="187109"/>
                  </a:lnTo>
                  <a:lnTo>
                    <a:pt x="3" y="187110"/>
                  </a:lnTo>
                  <a:lnTo>
                    <a:pt x="0" y="187110"/>
                  </a:lnTo>
                  <a:lnTo>
                    <a:pt x="0" y="191850"/>
                  </a:lnTo>
                  <a:lnTo>
                    <a:pt x="993" y="193247"/>
                  </a:lnTo>
                  <a:lnTo>
                    <a:pt x="2648" y="194178"/>
                  </a:lnTo>
                  <a:lnTo>
                    <a:pt x="7696" y="195672"/>
                  </a:lnTo>
                  <a:lnTo>
                    <a:pt x="8111" y="196787"/>
                  </a:lnTo>
                  <a:lnTo>
                    <a:pt x="8571" y="200671"/>
                  </a:lnTo>
                  <a:lnTo>
                    <a:pt x="9687" y="202104"/>
                  </a:lnTo>
                  <a:lnTo>
                    <a:pt x="11424" y="203059"/>
                  </a:lnTo>
                  <a:lnTo>
                    <a:pt x="13575" y="203696"/>
                  </a:lnTo>
                  <a:lnTo>
                    <a:pt x="15010" y="205112"/>
                  </a:lnTo>
                  <a:lnTo>
                    <a:pt x="15966" y="207049"/>
                  </a:lnTo>
                  <a:lnTo>
                    <a:pt x="16603" y="209333"/>
                  </a:lnTo>
                  <a:lnTo>
                    <a:pt x="18022" y="210854"/>
                  </a:lnTo>
                  <a:lnTo>
                    <a:pt x="19960" y="211869"/>
                  </a:lnTo>
                  <a:lnTo>
                    <a:pt x="22246" y="212546"/>
                  </a:lnTo>
                  <a:lnTo>
                    <a:pt x="24763" y="213989"/>
                  </a:lnTo>
                  <a:lnTo>
                    <a:pt x="27434" y="215943"/>
                  </a:lnTo>
                  <a:lnTo>
                    <a:pt x="30208" y="218238"/>
                  </a:lnTo>
                  <a:lnTo>
                    <a:pt x="32058" y="220761"/>
                  </a:lnTo>
                  <a:lnTo>
                    <a:pt x="34113" y="226209"/>
                  </a:lnTo>
                  <a:lnTo>
                    <a:pt x="35654" y="228059"/>
                  </a:lnTo>
                  <a:lnTo>
                    <a:pt x="37674" y="229292"/>
                  </a:lnTo>
                  <a:lnTo>
                    <a:pt x="40015" y="230114"/>
                  </a:lnTo>
                  <a:lnTo>
                    <a:pt x="42568" y="231654"/>
                  </a:lnTo>
                  <a:lnTo>
                    <a:pt x="45264" y="233673"/>
                  </a:lnTo>
                  <a:lnTo>
                    <a:pt x="48054" y="236012"/>
                  </a:lnTo>
                  <a:lnTo>
                    <a:pt x="50908" y="238563"/>
                  </a:lnTo>
                  <a:lnTo>
                    <a:pt x="56727" y="244043"/>
                  </a:lnTo>
                  <a:lnTo>
                    <a:pt x="74503" y="261557"/>
                  </a:lnTo>
                  <a:lnTo>
                    <a:pt x="77479" y="263531"/>
                  </a:lnTo>
                  <a:lnTo>
                    <a:pt x="80457" y="264846"/>
                  </a:lnTo>
                  <a:lnTo>
                    <a:pt x="83435" y="265723"/>
                  </a:lnTo>
                  <a:lnTo>
                    <a:pt x="85420" y="267300"/>
                  </a:lnTo>
                  <a:lnTo>
                    <a:pt x="86744" y="269343"/>
                  </a:lnTo>
                  <a:lnTo>
                    <a:pt x="87626" y="271698"/>
                  </a:lnTo>
                  <a:lnTo>
                    <a:pt x="91256" y="276960"/>
                  </a:lnTo>
                  <a:lnTo>
                    <a:pt x="93614" y="279752"/>
                  </a:lnTo>
                  <a:lnTo>
                    <a:pt x="96179" y="281614"/>
                  </a:lnTo>
                  <a:lnTo>
                    <a:pt x="98883" y="282854"/>
                  </a:lnTo>
                  <a:lnTo>
                    <a:pt x="101678" y="283682"/>
                  </a:lnTo>
                  <a:lnTo>
                    <a:pt x="103542" y="285226"/>
                  </a:lnTo>
                  <a:lnTo>
                    <a:pt x="104785" y="287247"/>
                  </a:lnTo>
                  <a:lnTo>
                    <a:pt x="105613" y="289587"/>
                  </a:lnTo>
                  <a:lnTo>
                    <a:pt x="107158" y="291146"/>
                  </a:lnTo>
                  <a:lnTo>
                    <a:pt x="109182" y="292187"/>
                  </a:lnTo>
                  <a:lnTo>
                    <a:pt x="111524" y="292880"/>
                  </a:lnTo>
                  <a:lnTo>
                    <a:pt x="114079" y="294334"/>
                  </a:lnTo>
                  <a:lnTo>
                    <a:pt x="116775" y="296296"/>
                  </a:lnTo>
                  <a:lnTo>
                    <a:pt x="123494" y="301833"/>
                  </a:lnTo>
                  <a:lnTo>
                    <a:pt x="127061" y="305236"/>
                  </a:lnTo>
                  <a:lnTo>
                    <a:pt x="129403" y="307533"/>
                  </a:lnTo>
                  <a:lnTo>
                    <a:pt x="130964" y="310056"/>
                  </a:lnTo>
                  <a:lnTo>
                    <a:pt x="132699" y="315505"/>
                  </a:lnTo>
                  <a:lnTo>
                    <a:pt x="134155" y="317355"/>
                  </a:lnTo>
                  <a:lnTo>
                    <a:pt x="136119" y="318588"/>
                  </a:lnTo>
                  <a:lnTo>
                    <a:pt x="138421" y="319411"/>
                  </a:lnTo>
                  <a:lnTo>
                    <a:pt x="139956" y="320951"/>
                  </a:lnTo>
                  <a:lnTo>
                    <a:pt x="140980" y="322970"/>
                  </a:lnTo>
                  <a:lnTo>
                    <a:pt x="141662" y="325308"/>
                  </a:lnTo>
                  <a:lnTo>
                    <a:pt x="144103" y="327859"/>
                  </a:lnTo>
                  <a:lnTo>
                    <a:pt x="147717" y="330552"/>
                  </a:lnTo>
                  <a:lnTo>
                    <a:pt x="160904" y="3389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63"/>
            <p:cNvSpPr/>
            <p:nvPr/>
          </p:nvSpPr>
          <p:spPr>
            <a:xfrm>
              <a:off x="2051541" y="4134455"/>
              <a:ext cx="89014" cy="80355"/>
            </a:xfrm>
            <a:custGeom>
              <a:avLst/>
              <a:gdLst/>
              <a:ahLst/>
              <a:cxnLst/>
              <a:rect l="0" t="0" r="0" b="0"/>
              <a:pathLst>
                <a:path w="89014" h="80355">
                  <a:moveTo>
                    <a:pt x="53257" y="8920"/>
                  </a:moveTo>
                  <a:lnTo>
                    <a:pt x="36630" y="8920"/>
                  </a:lnTo>
                  <a:lnTo>
                    <a:pt x="36213" y="9912"/>
                  </a:lnTo>
                  <a:lnTo>
                    <a:pt x="35935" y="11565"/>
                  </a:lnTo>
                  <a:lnTo>
                    <a:pt x="35488" y="16608"/>
                  </a:lnTo>
                  <a:lnTo>
                    <a:pt x="34458" y="17022"/>
                  </a:lnTo>
                  <a:lnTo>
                    <a:pt x="32778" y="17298"/>
                  </a:lnTo>
                  <a:lnTo>
                    <a:pt x="27691" y="17740"/>
                  </a:lnTo>
                  <a:lnTo>
                    <a:pt x="27274" y="18769"/>
                  </a:lnTo>
                  <a:lnTo>
                    <a:pt x="26996" y="20447"/>
                  </a:lnTo>
                  <a:lnTo>
                    <a:pt x="26471" y="26408"/>
                  </a:lnTo>
                  <a:lnTo>
                    <a:pt x="26439" y="35597"/>
                  </a:lnTo>
                  <a:lnTo>
                    <a:pt x="29088" y="38305"/>
                  </a:lnTo>
                  <a:lnTo>
                    <a:pt x="34136" y="43388"/>
                  </a:lnTo>
                  <a:lnTo>
                    <a:pt x="35543" y="43805"/>
                  </a:lnTo>
                  <a:lnTo>
                    <a:pt x="37475" y="44082"/>
                  </a:lnTo>
                  <a:lnTo>
                    <a:pt x="43917" y="44606"/>
                  </a:lnTo>
                  <a:lnTo>
                    <a:pt x="45044" y="43624"/>
                  </a:lnTo>
                  <a:lnTo>
                    <a:pt x="53088" y="35872"/>
                  </a:lnTo>
                  <a:lnTo>
                    <a:pt x="53144" y="35818"/>
                  </a:lnTo>
                  <a:lnTo>
                    <a:pt x="53182" y="34789"/>
                  </a:lnTo>
                  <a:lnTo>
                    <a:pt x="53254" y="22409"/>
                  </a:lnTo>
                  <a:lnTo>
                    <a:pt x="53257" y="4298"/>
                  </a:lnTo>
                  <a:lnTo>
                    <a:pt x="52263" y="2863"/>
                  </a:lnTo>
                  <a:lnTo>
                    <a:pt x="50608" y="1905"/>
                  </a:lnTo>
                  <a:lnTo>
                    <a:pt x="45560" y="368"/>
                  </a:lnTo>
                  <a:lnTo>
                    <a:pt x="44152" y="242"/>
                  </a:lnTo>
                  <a:lnTo>
                    <a:pt x="42221" y="158"/>
                  </a:lnTo>
                  <a:lnTo>
                    <a:pt x="37426" y="65"/>
                  </a:lnTo>
                  <a:lnTo>
                    <a:pt x="28082" y="0"/>
                  </a:lnTo>
                  <a:lnTo>
                    <a:pt x="26541" y="989"/>
                  </a:lnTo>
                  <a:lnTo>
                    <a:pt x="24521" y="2640"/>
                  </a:lnTo>
                  <a:lnTo>
                    <a:pt x="18887" y="7680"/>
                  </a:lnTo>
                  <a:lnTo>
                    <a:pt x="17431" y="8093"/>
                  </a:lnTo>
                  <a:lnTo>
                    <a:pt x="15467" y="8368"/>
                  </a:lnTo>
                  <a:lnTo>
                    <a:pt x="13165" y="8552"/>
                  </a:lnTo>
                  <a:lnTo>
                    <a:pt x="11630" y="9667"/>
                  </a:lnTo>
                  <a:lnTo>
                    <a:pt x="10607" y="11402"/>
                  </a:lnTo>
                  <a:lnTo>
                    <a:pt x="9925" y="13551"/>
                  </a:lnTo>
                  <a:lnTo>
                    <a:pt x="9470" y="15976"/>
                  </a:lnTo>
                  <a:lnTo>
                    <a:pt x="9167" y="18585"/>
                  </a:lnTo>
                  <a:lnTo>
                    <a:pt x="8965" y="21316"/>
                  </a:lnTo>
                  <a:lnTo>
                    <a:pt x="7837" y="23137"/>
                  </a:lnTo>
                  <a:lnTo>
                    <a:pt x="6092" y="24351"/>
                  </a:lnTo>
                  <a:lnTo>
                    <a:pt x="3935" y="25160"/>
                  </a:lnTo>
                  <a:lnTo>
                    <a:pt x="2497" y="26692"/>
                  </a:lnTo>
                  <a:lnTo>
                    <a:pt x="1539" y="28705"/>
                  </a:lnTo>
                  <a:lnTo>
                    <a:pt x="900" y="31040"/>
                  </a:lnTo>
                  <a:lnTo>
                    <a:pt x="474" y="33589"/>
                  </a:lnTo>
                  <a:lnTo>
                    <a:pt x="190" y="36279"/>
                  </a:lnTo>
                  <a:lnTo>
                    <a:pt x="0" y="39066"/>
                  </a:lnTo>
                  <a:lnTo>
                    <a:pt x="868" y="40923"/>
                  </a:lnTo>
                  <a:lnTo>
                    <a:pt x="2439" y="42162"/>
                  </a:lnTo>
                  <a:lnTo>
                    <a:pt x="7351" y="44149"/>
                  </a:lnTo>
                  <a:lnTo>
                    <a:pt x="8748" y="45304"/>
                  </a:lnTo>
                  <a:lnTo>
                    <a:pt x="10672" y="47067"/>
                  </a:lnTo>
                  <a:lnTo>
                    <a:pt x="16151" y="52284"/>
                  </a:lnTo>
                  <a:lnTo>
                    <a:pt x="17594" y="52712"/>
                  </a:lnTo>
                  <a:lnTo>
                    <a:pt x="19549" y="52997"/>
                  </a:lnTo>
                  <a:lnTo>
                    <a:pt x="21846" y="53188"/>
                  </a:lnTo>
                  <a:lnTo>
                    <a:pt x="24370" y="53314"/>
                  </a:lnTo>
                  <a:lnTo>
                    <a:pt x="29824" y="53456"/>
                  </a:lnTo>
                  <a:lnTo>
                    <a:pt x="32668" y="54485"/>
                  </a:lnTo>
                  <a:lnTo>
                    <a:pt x="35558" y="56164"/>
                  </a:lnTo>
                  <a:lnTo>
                    <a:pt x="42587" y="61247"/>
                  </a:lnTo>
                  <a:lnTo>
                    <a:pt x="44157" y="61664"/>
                  </a:lnTo>
                  <a:lnTo>
                    <a:pt x="46197" y="61942"/>
                  </a:lnTo>
                  <a:lnTo>
                    <a:pt x="48550" y="62127"/>
                  </a:lnTo>
                  <a:lnTo>
                    <a:pt x="50119" y="61259"/>
                  </a:lnTo>
                  <a:lnTo>
                    <a:pt x="51165" y="59687"/>
                  </a:lnTo>
                  <a:lnTo>
                    <a:pt x="51862" y="57648"/>
                  </a:lnTo>
                  <a:lnTo>
                    <a:pt x="53320" y="56288"/>
                  </a:lnTo>
                  <a:lnTo>
                    <a:pt x="55285" y="55382"/>
                  </a:lnTo>
                  <a:lnTo>
                    <a:pt x="60831" y="53926"/>
                  </a:lnTo>
                  <a:lnTo>
                    <a:pt x="62279" y="53807"/>
                  </a:lnTo>
                  <a:lnTo>
                    <a:pt x="64238" y="53728"/>
                  </a:lnTo>
                  <a:lnTo>
                    <a:pt x="66537" y="53675"/>
                  </a:lnTo>
                  <a:lnTo>
                    <a:pt x="68070" y="52647"/>
                  </a:lnTo>
                  <a:lnTo>
                    <a:pt x="69091" y="50969"/>
                  </a:lnTo>
                  <a:lnTo>
                    <a:pt x="70731" y="45889"/>
                  </a:lnTo>
                  <a:lnTo>
                    <a:pt x="71859" y="44480"/>
                  </a:lnTo>
                  <a:lnTo>
                    <a:pt x="73604" y="42548"/>
                  </a:lnTo>
                  <a:lnTo>
                    <a:pt x="75761" y="40268"/>
                  </a:lnTo>
                  <a:lnTo>
                    <a:pt x="77199" y="37756"/>
                  </a:lnTo>
                  <a:lnTo>
                    <a:pt x="78157" y="35090"/>
                  </a:lnTo>
                  <a:lnTo>
                    <a:pt x="79695" y="28421"/>
                  </a:lnTo>
                  <a:lnTo>
                    <a:pt x="79822" y="26881"/>
                  </a:lnTo>
                  <a:lnTo>
                    <a:pt x="79906" y="24863"/>
                  </a:lnTo>
                  <a:lnTo>
                    <a:pt x="79962" y="22525"/>
                  </a:lnTo>
                  <a:lnTo>
                    <a:pt x="79006" y="19975"/>
                  </a:lnTo>
                  <a:lnTo>
                    <a:pt x="77375" y="17281"/>
                  </a:lnTo>
                  <a:lnTo>
                    <a:pt x="72367" y="10571"/>
                  </a:lnTo>
                  <a:lnTo>
                    <a:pt x="71957" y="9029"/>
                  </a:lnTo>
                  <a:lnTo>
                    <a:pt x="71683" y="7008"/>
                  </a:lnTo>
                  <a:lnTo>
                    <a:pt x="71243" y="1376"/>
                  </a:lnTo>
                  <a:lnTo>
                    <a:pt x="70214" y="914"/>
                  </a:lnTo>
                  <a:lnTo>
                    <a:pt x="68534" y="606"/>
                  </a:lnTo>
                  <a:lnTo>
                    <a:pt x="63448" y="112"/>
                  </a:lnTo>
                  <a:lnTo>
                    <a:pt x="62037" y="71"/>
                  </a:lnTo>
                  <a:lnTo>
                    <a:pt x="54609" y="0"/>
                  </a:lnTo>
                  <a:lnTo>
                    <a:pt x="53165" y="989"/>
                  </a:lnTo>
                  <a:lnTo>
                    <a:pt x="51209" y="2640"/>
                  </a:lnTo>
                  <a:lnTo>
                    <a:pt x="45679" y="7680"/>
                  </a:lnTo>
                  <a:lnTo>
                    <a:pt x="44232" y="8093"/>
                  </a:lnTo>
                  <a:lnTo>
                    <a:pt x="42274" y="8368"/>
                  </a:lnTo>
                  <a:lnTo>
                    <a:pt x="39975" y="8552"/>
                  </a:lnTo>
                  <a:lnTo>
                    <a:pt x="38443" y="9667"/>
                  </a:lnTo>
                  <a:lnTo>
                    <a:pt x="37421" y="11402"/>
                  </a:lnTo>
                  <a:lnTo>
                    <a:pt x="35782" y="16576"/>
                  </a:lnTo>
                  <a:lnTo>
                    <a:pt x="35647" y="17992"/>
                  </a:lnTo>
                  <a:lnTo>
                    <a:pt x="35558" y="19929"/>
                  </a:lnTo>
                  <a:lnTo>
                    <a:pt x="35414" y="25426"/>
                  </a:lnTo>
                  <a:lnTo>
                    <a:pt x="35381" y="34349"/>
                  </a:lnTo>
                  <a:lnTo>
                    <a:pt x="36373" y="35794"/>
                  </a:lnTo>
                  <a:lnTo>
                    <a:pt x="38028" y="37750"/>
                  </a:lnTo>
                  <a:lnTo>
                    <a:pt x="43075" y="43278"/>
                  </a:lnTo>
                  <a:lnTo>
                    <a:pt x="44482" y="43731"/>
                  </a:lnTo>
                  <a:lnTo>
                    <a:pt x="46414" y="44034"/>
                  </a:lnTo>
                  <a:lnTo>
                    <a:pt x="51905" y="44519"/>
                  </a:lnTo>
                  <a:lnTo>
                    <a:pt x="53349" y="44559"/>
                  </a:lnTo>
                  <a:lnTo>
                    <a:pt x="57601" y="44603"/>
                  </a:lnTo>
                  <a:lnTo>
                    <a:pt x="59133" y="45607"/>
                  </a:lnTo>
                  <a:lnTo>
                    <a:pt x="60154" y="47269"/>
                  </a:lnTo>
                  <a:lnTo>
                    <a:pt x="61792" y="52324"/>
                  </a:lnTo>
                  <a:lnTo>
                    <a:pt x="62920" y="52739"/>
                  </a:lnTo>
                  <a:lnTo>
                    <a:pt x="64665" y="53015"/>
                  </a:lnTo>
                  <a:lnTo>
                    <a:pt x="69857" y="53459"/>
                  </a:lnTo>
                  <a:lnTo>
                    <a:pt x="70283" y="52503"/>
                  </a:lnTo>
                  <a:lnTo>
                    <a:pt x="70567" y="50874"/>
                  </a:lnTo>
                  <a:lnTo>
                    <a:pt x="71125" y="44747"/>
                  </a:lnTo>
                  <a:lnTo>
                    <a:pt x="71135" y="27257"/>
                  </a:lnTo>
                  <a:lnTo>
                    <a:pt x="68486" y="26991"/>
                  </a:lnTo>
                  <a:lnTo>
                    <a:pt x="62564" y="26792"/>
                  </a:lnTo>
                  <a:lnTo>
                    <a:pt x="57559" y="26783"/>
                  </a:lnTo>
                  <a:lnTo>
                    <a:pt x="55132" y="27773"/>
                  </a:lnTo>
                  <a:lnTo>
                    <a:pt x="52520" y="29427"/>
                  </a:lnTo>
                  <a:lnTo>
                    <a:pt x="49786" y="31521"/>
                  </a:lnTo>
                  <a:lnTo>
                    <a:pt x="47963" y="33909"/>
                  </a:lnTo>
                  <a:lnTo>
                    <a:pt x="46748" y="36493"/>
                  </a:lnTo>
                  <a:lnTo>
                    <a:pt x="44797" y="43029"/>
                  </a:lnTo>
                  <a:lnTo>
                    <a:pt x="43644" y="43566"/>
                  </a:lnTo>
                  <a:lnTo>
                    <a:pt x="41882" y="43923"/>
                  </a:lnTo>
                  <a:lnTo>
                    <a:pt x="39714" y="44162"/>
                  </a:lnTo>
                  <a:lnTo>
                    <a:pt x="38269" y="45313"/>
                  </a:lnTo>
                  <a:lnTo>
                    <a:pt x="37305" y="47073"/>
                  </a:lnTo>
                  <a:lnTo>
                    <a:pt x="36663" y="49238"/>
                  </a:lnTo>
                  <a:lnTo>
                    <a:pt x="36235" y="51673"/>
                  </a:lnTo>
                  <a:lnTo>
                    <a:pt x="35949" y="54290"/>
                  </a:lnTo>
                  <a:lnTo>
                    <a:pt x="35491" y="60876"/>
                  </a:lnTo>
                  <a:lnTo>
                    <a:pt x="36447" y="62409"/>
                  </a:lnTo>
                  <a:lnTo>
                    <a:pt x="38077" y="64423"/>
                  </a:lnTo>
                  <a:lnTo>
                    <a:pt x="43085" y="70044"/>
                  </a:lnTo>
                  <a:lnTo>
                    <a:pt x="44489" y="70505"/>
                  </a:lnTo>
                  <a:lnTo>
                    <a:pt x="46418" y="70813"/>
                  </a:lnTo>
                  <a:lnTo>
                    <a:pt x="48698" y="71018"/>
                  </a:lnTo>
                  <a:lnTo>
                    <a:pt x="50217" y="72147"/>
                  </a:lnTo>
                  <a:lnTo>
                    <a:pt x="51230" y="73891"/>
                  </a:lnTo>
                  <a:lnTo>
                    <a:pt x="51906" y="76046"/>
                  </a:lnTo>
                  <a:lnTo>
                    <a:pt x="53349" y="77484"/>
                  </a:lnTo>
                  <a:lnTo>
                    <a:pt x="55305" y="78441"/>
                  </a:lnTo>
                  <a:lnTo>
                    <a:pt x="60835" y="79979"/>
                  </a:lnTo>
                  <a:lnTo>
                    <a:pt x="62281" y="80105"/>
                  </a:lnTo>
                  <a:lnTo>
                    <a:pt x="64239" y="80189"/>
                  </a:lnTo>
                  <a:lnTo>
                    <a:pt x="69064" y="80283"/>
                  </a:lnTo>
                  <a:lnTo>
                    <a:pt x="79586" y="80354"/>
                  </a:lnTo>
                  <a:lnTo>
                    <a:pt x="80742" y="79363"/>
                  </a:lnTo>
                  <a:lnTo>
                    <a:pt x="82506" y="77710"/>
                  </a:lnTo>
                  <a:lnTo>
                    <a:pt x="89013" y="714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64"/>
            <p:cNvSpPr/>
            <p:nvPr/>
          </p:nvSpPr>
          <p:spPr>
            <a:xfrm>
              <a:off x="2113737" y="3562945"/>
              <a:ext cx="160905" cy="276821"/>
            </a:xfrm>
            <a:custGeom>
              <a:avLst/>
              <a:gdLst/>
              <a:ahLst/>
              <a:cxnLst/>
              <a:rect l="0" t="0" r="0" b="0"/>
              <a:pathLst>
                <a:path w="160905" h="276821">
                  <a:moveTo>
                    <a:pt x="26817" y="0"/>
                  </a:moveTo>
                  <a:lnTo>
                    <a:pt x="22072" y="0"/>
                  </a:lnTo>
                  <a:lnTo>
                    <a:pt x="20674" y="992"/>
                  </a:lnTo>
                  <a:lnTo>
                    <a:pt x="19742" y="2646"/>
                  </a:lnTo>
                  <a:lnTo>
                    <a:pt x="18706" y="7129"/>
                  </a:lnTo>
                  <a:lnTo>
                    <a:pt x="18123" y="15231"/>
                  </a:lnTo>
                  <a:lnTo>
                    <a:pt x="17987" y="20991"/>
                  </a:lnTo>
                  <a:lnTo>
                    <a:pt x="17879" y="64244"/>
                  </a:lnTo>
                  <a:lnTo>
                    <a:pt x="16885" y="68627"/>
                  </a:lnTo>
                  <a:lnTo>
                    <a:pt x="15230" y="73532"/>
                  </a:lnTo>
                  <a:lnTo>
                    <a:pt x="13133" y="78786"/>
                  </a:lnTo>
                  <a:lnTo>
                    <a:pt x="11735" y="84275"/>
                  </a:lnTo>
                  <a:lnTo>
                    <a:pt x="10803" y="89918"/>
                  </a:lnTo>
                  <a:lnTo>
                    <a:pt x="10182" y="95664"/>
                  </a:lnTo>
                  <a:lnTo>
                    <a:pt x="9767" y="101479"/>
                  </a:lnTo>
                  <a:lnTo>
                    <a:pt x="9491" y="107340"/>
                  </a:lnTo>
                  <a:lnTo>
                    <a:pt x="9102" y="122424"/>
                  </a:lnTo>
                  <a:lnTo>
                    <a:pt x="9048" y="126264"/>
                  </a:lnTo>
                  <a:lnTo>
                    <a:pt x="8018" y="130809"/>
                  </a:lnTo>
                  <a:lnTo>
                    <a:pt x="6339" y="135824"/>
                  </a:lnTo>
                  <a:lnTo>
                    <a:pt x="4226" y="141150"/>
                  </a:lnTo>
                  <a:lnTo>
                    <a:pt x="1878" y="149715"/>
                  </a:lnTo>
                  <a:lnTo>
                    <a:pt x="834" y="157822"/>
                  </a:lnTo>
                  <a:lnTo>
                    <a:pt x="556" y="162761"/>
                  </a:lnTo>
                  <a:lnTo>
                    <a:pt x="247" y="172549"/>
                  </a:lnTo>
                  <a:lnTo>
                    <a:pt x="73" y="184630"/>
                  </a:lnTo>
                  <a:lnTo>
                    <a:pt x="0" y="239327"/>
                  </a:lnTo>
                  <a:lnTo>
                    <a:pt x="2648" y="242959"/>
                  </a:lnTo>
                  <a:lnTo>
                    <a:pt x="7136" y="247880"/>
                  </a:lnTo>
                  <a:lnTo>
                    <a:pt x="16267" y="257306"/>
                  </a:lnTo>
                  <a:lnTo>
                    <a:pt x="22146" y="263211"/>
                  </a:lnTo>
                  <a:lnTo>
                    <a:pt x="24696" y="264771"/>
                  </a:lnTo>
                  <a:lnTo>
                    <a:pt x="27390" y="265810"/>
                  </a:lnTo>
                  <a:lnTo>
                    <a:pt x="30179" y="266504"/>
                  </a:lnTo>
                  <a:lnTo>
                    <a:pt x="33031" y="266966"/>
                  </a:lnTo>
                  <a:lnTo>
                    <a:pt x="35926" y="267274"/>
                  </a:lnTo>
                  <a:lnTo>
                    <a:pt x="38849" y="267480"/>
                  </a:lnTo>
                  <a:lnTo>
                    <a:pt x="41791" y="267617"/>
                  </a:lnTo>
                  <a:lnTo>
                    <a:pt x="47709" y="267768"/>
                  </a:lnTo>
                  <a:lnTo>
                    <a:pt x="132318" y="267890"/>
                  </a:lnTo>
                  <a:lnTo>
                    <a:pt x="135949" y="270536"/>
                  </a:lnTo>
                  <a:lnTo>
                    <a:pt x="138308" y="272631"/>
                  </a:lnTo>
                  <a:lnTo>
                    <a:pt x="140874" y="274027"/>
                  </a:lnTo>
                  <a:lnTo>
                    <a:pt x="143578" y="274958"/>
                  </a:lnTo>
                  <a:lnTo>
                    <a:pt x="146374" y="275579"/>
                  </a:lnTo>
                  <a:lnTo>
                    <a:pt x="149231" y="275993"/>
                  </a:lnTo>
                  <a:lnTo>
                    <a:pt x="152128" y="276268"/>
                  </a:lnTo>
                  <a:lnTo>
                    <a:pt x="160904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5"/>
            <p:cNvSpPr/>
            <p:nvPr/>
          </p:nvSpPr>
          <p:spPr>
            <a:xfrm>
              <a:off x="2624553" y="4152305"/>
              <a:ext cx="61279" cy="53578"/>
            </a:xfrm>
            <a:custGeom>
              <a:avLst/>
              <a:gdLst/>
              <a:ahLst/>
              <a:cxnLst/>
              <a:rect l="0" t="0" r="0" b="0"/>
              <a:pathLst>
                <a:path w="61279" h="53578">
                  <a:moveTo>
                    <a:pt x="16593" y="8929"/>
                  </a:moveTo>
                  <a:lnTo>
                    <a:pt x="16593" y="13669"/>
                  </a:lnTo>
                  <a:lnTo>
                    <a:pt x="15599" y="16058"/>
                  </a:lnTo>
                  <a:lnTo>
                    <a:pt x="13944" y="18643"/>
                  </a:lnTo>
                  <a:lnTo>
                    <a:pt x="8022" y="26312"/>
                  </a:lnTo>
                  <a:lnTo>
                    <a:pt x="7899" y="27463"/>
                  </a:lnTo>
                  <a:lnTo>
                    <a:pt x="7817" y="29223"/>
                  </a:lnTo>
                  <a:lnTo>
                    <a:pt x="7663" y="35338"/>
                  </a:lnTo>
                  <a:lnTo>
                    <a:pt x="7656" y="40346"/>
                  </a:lnTo>
                  <a:lnTo>
                    <a:pt x="8649" y="41780"/>
                  </a:lnTo>
                  <a:lnTo>
                    <a:pt x="10304" y="42736"/>
                  </a:lnTo>
                  <a:lnTo>
                    <a:pt x="15350" y="44271"/>
                  </a:lnTo>
                  <a:lnTo>
                    <a:pt x="16758" y="44396"/>
                  </a:lnTo>
                  <a:lnTo>
                    <a:pt x="18689" y="44480"/>
                  </a:lnTo>
                  <a:lnTo>
                    <a:pt x="24180" y="44614"/>
                  </a:lnTo>
                  <a:lnTo>
                    <a:pt x="25624" y="43633"/>
                  </a:lnTo>
                  <a:lnTo>
                    <a:pt x="27580" y="41987"/>
                  </a:lnTo>
                  <a:lnTo>
                    <a:pt x="33110" y="36956"/>
                  </a:lnTo>
                  <a:lnTo>
                    <a:pt x="34557" y="36543"/>
                  </a:lnTo>
                  <a:lnTo>
                    <a:pt x="36515" y="36268"/>
                  </a:lnTo>
                  <a:lnTo>
                    <a:pt x="38813" y="36085"/>
                  </a:lnTo>
                  <a:lnTo>
                    <a:pt x="40346" y="34971"/>
                  </a:lnTo>
                  <a:lnTo>
                    <a:pt x="41367" y="33235"/>
                  </a:lnTo>
                  <a:lnTo>
                    <a:pt x="42048" y="31086"/>
                  </a:lnTo>
                  <a:lnTo>
                    <a:pt x="43495" y="29654"/>
                  </a:lnTo>
                  <a:lnTo>
                    <a:pt x="45453" y="28699"/>
                  </a:lnTo>
                  <a:lnTo>
                    <a:pt x="50987" y="27165"/>
                  </a:lnTo>
                  <a:lnTo>
                    <a:pt x="51441" y="26048"/>
                  </a:lnTo>
                  <a:lnTo>
                    <a:pt x="51743" y="24310"/>
                  </a:lnTo>
                  <a:lnTo>
                    <a:pt x="51945" y="22160"/>
                  </a:lnTo>
                  <a:lnTo>
                    <a:pt x="52080" y="19734"/>
                  </a:lnTo>
                  <a:lnTo>
                    <a:pt x="52314" y="10547"/>
                  </a:lnTo>
                  <a:lnTo>
                    <a:pt x="52348" y="409"/>
                  </a:lnTo>
                  <a:lnTo>
                    <a:pt x="51355" y="272"/>
                  </a:lnTo>
                  <a:lnTo>
                    <a:pt x="49700" y="181"/>
                  </a:lnTo>
                  <a:lnTo>
                    <a:pt x="44653" y="35"/>
                  </a:lnTo>
                  <a:lnTo>
                    <a:pt x="27175" y="0"/>
                  </a:lnTo>
                  <a:lnTo>
                    <a:pt x="25634" y="992"/>
                  </a:lnTo>
                  <a:lnTo>
                    <a:pt x="23614" y="2645"/>
                  </a:lnTo>
                  <a:lnTo>
                    <a:pt x="21273" y="4740"/>
                  </a:lnTo>
                  <a:lnTo>
                    <a:pt x="18720" y="6136"/>
                  </a:lnTo>
                  <a:lnTo>
                    <a:pt x="16024" y="7067"/>
                  </a:lnTo>
                  <a:lnTo>
                    <a:pt x="13234" y="7688"/>
                  </a:lnTo>
                  <a:lnTo>
                    <a:pt x="11374" y="9094"/>
                  </a:lnTo>
                  <a:lnTo>
                    <a:pt x="10134" y="11023"/>
                  </a:lnTo>
                  <a:lnTo>
                    <a:pt x="9307" y="13301"/>
                  </a:lnTo>
                  <a:lnTo>
                    <a:pt x="8756" y="15813"/>
                  </a:lnTo>
                  <a:lnTo>
                    <a:pt x="8388" y="18479"/>
                  </a:lnTo>
                  <a:lnTo>
                    <a:pt x="8143" y="21249"/>
                  </a:lnTo>
                  <a:lnTo>
                    <a:pt x="6987" y="23095"/>
                  </a:lnTo>
                  <a:lnTo>
                    <a:pt x="5223" y="24326"/>
                  </a:lnTo>
                  <a:lnTo>
                    <a:pt x="0" y="26302"/>
                  </a:lnTo>
                  <a:lnTo>
                    <a:pt x="565" y="27456"/>
                  </a:lnTo>
                  <a:lnTo>
                    <a:pt x="1935" y="29218"/>
                  </a:lnTo>
                  <a:lnTo>
                    <a:pt x="7319" y="35337"/>
                  </a:lnTo>
                  <a:lnTo>
                    <a:pt x="8424" y="35464"/>
                  </a:lnTo>
                  <a:lnTo>
                    <a:pt x="10154" y="35549"/>
                  </a:lnTo>
                  <a:lnTo>
                    <a:pt x="14724" y="35643"/>
                  </a:lnTo>
                  <a:lnTo>
                    <a:pt x="42016" y="35718"/>
                  </a:lnTo>
                  <a:lnTo>
                    <a:pt x="43474" y="34725"/>
                  </a:lnTo>
                  <a:lnTo>
                    <a:pt x="45439" y="33072"/>
                  </a:lnTo>
                  <a:lnTo>
                    <a:pt x="50984" y="28030"/>
                  </a:lnTo>
                  <a:lnTo>
                    <a:pt x="56690" y="22415"/>
                  </a:lnTo>
                  <a:lnTo>
                    <a:pt x="58223" y="19905"/>
                  </a:lnTo>
                  <a:lnTo>
                    <a:pt x="59245" y="17238"/>
                  </a:lnTo>
                  <a:lnTo>
                    <a:pt x="61169" y="9415"/>
                  </a:lnTo>
                  <a:lnTo>
                    <a:pt x="61209" y="8261"/>
                  </a:lnTo>
                  <a:lnTo>
                    <a:pt x="61278" y="1283"/>
                  </a:lnTo>
                  <a:lnTo>
                    <a:pt x="60288" y="855"/>
                  </a:lnTo>
                  <a:lnTo>
                    <a:pt x="58635" y="570"/>
                  </a:lnTo>
                  <a:lnTo>
                    <a:pt x="53591" y="112"/>
                  </a:lnTo>
                  <a:lnTo>
                    <a:pt x="50252" y="49"/>
                  </a:lnTo>
                  <a:lnTo>
                    <a:pt x="44762" y="9"/>
                  </a:lnTo>
                  <a:lnTo>
                    <a:pt x="43318" y="998"/>
                  </a:lnTo>
                  <a:lnTo>
                    <a:pt x="41362" y="2650"/>
                  </a:lnTo>
                  <a:lnTo>
                    <a:pt x="39065" y="4743"/>
                  </a:lnTo>
                  <a:lnTo>
                    <a:pt x="36540" y="6138"/>
                  </a:lnTo>
                  <a:lnTo>
                    <a:pt x="33864" y="7068"/>
                  </a:lnTo>
                  <a:lnTo>
                    <a:pt x="31087" y="7689"/>
                  </a:lnTo>
                  <a:lnTo>
                    <a:pt x="29235" y="9094"/>
                  </a:lnTo>
                  <a:lnTo>
                    <a:pt x="28001" y="11024"/>
                  </a:lnTo>
                  <a:lnTo>
                    <a:pt x="27177" y="13302"/>
                  </a:lnTo>
                  <a:lnTo>
                    <a:pt x="25636" y="14821"/>
                  </a:lnTo>
                  <a:lnTo>
                    <a:pt x="23615" y="15833"/>
                  </a:lnTo>
                  <a:lnTo>
                    <a:pt x="21274" y="16508"/>
                  </a:lnTo>
                  <a:lnTo>
                    <a:pt x="19713" y="17951"/>
                  </a:lnTo>
                  <a:lnTo>
                    <a:pt x="18673" y="19905"/>
                  </a:lnTo>
                  <a:lnTo>
                    <a:pt x="17003" y="25428"/>
                  </a:lnTo>
                  <a:lnTo>
                    <a:pt x="16867" y="26874"/>
                  </a:lnTo>
                  <a:lnTo>
                    <a:pt x="16775" y="28830"/>
                  </a:lnTo>
                  <a:lnTo>
                    <a:pt x="16629" y="34357"/>
                  </a:lnTo>
                  <a:lnTo>
                    <a:pt x="17610" y="36795"/>
                  </a:lnTo>
                  <a:lnTo>
                    <a:pt x="19258" y="40404"/>
                  </a:lnTo>
                  <a:lnTo>
                    <a:pt x="25532" y="535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66"/>
            <p:cNvSpPr/>
            <p:nvPr/>
          </p:nvSpPr>
          <p:spPr>
            <a:xfrm>
              <a:off x="2694781" y="3589852"/>
              <a:ext cx="17879" cy="330281"/>
            </a:xfrm>
            <a:custGeom>
              <a:avLst/>
              <a:gdLst/>
              <a:ahLst/>
              <a:cxnLst/>
              <a:rect l="0" t="0" r="0" b="0"/>
              <a:pathLst>
                <a:path w="17879" h="330281">
                  <a:moveTo>
                    <a:pt x="17878" y="17742"/>
                  </a:moveTo>
                  <a:lnTo>
                    <a:pt x="17878" y="0"/>
                  </a:lnTo>
                  <a:lnTo>
                    <a:pt x="17878" y="220138"/>
                  </a:lnTo>
                  <a:lnTo>
                    <a:pt x="16885" y="225102"/>
                  </a:lnTo>
                  <a:lnTo>
                    <a:pt x="15229" y="229404"/>
                  </a:lnTo>
                  <a:lnTo>
                    <a:pt x="13132" y="233264"/>
                  </a:lnTo>
                  <a:lnTo>
                    <a:pt x="11734" y="237821"/>
                  </a:lnTo>
                  <a:lnTo>
                    <a:pt x="10803" y="242844"/>
                  </a:lnTo>
                  <a:lnTo>
                    <a:pt x="10182" y="248177"/>
                  </a:lnTo>
                  <a:lnTo>
                    <a:pt x="9767" y="253717"/>
                  </a:lnTo>
                  <a:lnTo>
                    <a:pt x="9491" y="259394"/>
                  </a:lnTo>
                  <a:lnTo>
                    <a:pt x="9103" y="274220"/>
                  </a:lnTo>
                  <a:lnTo>
                    <a:pt x="8941" y="306424"/>
                  </a:lnTo>
                  <a:lnTo>
                    <a:pt x="7948" y="309415"/>
                  </a:lnTo>
                  <a:lnTo>
                    <a:pt x="6291" y="312402"/>
                  </a:lnTo>
                  <a:lnTo>
                    <a:pt x="1243" y="319583"/>
                  </a:lnTo>
                  <a:lnTo>
                    <a:pt x="828" y="321165"/>
                  </a:lnTo>
                  <a:lnTo>
                    <a:pt x="368" y="325567"/>
                  </a:lnTo>
                  <a:lnTo>
                    <a:pt x="0" y="3302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67"/>
            <p:cNvSpPr/>
            <p:nvPr/>
          </p:nvSpPr>
          <p:spPr>
            <a:xfrm>
              <a:off x="2721601" y="3616523"/>
              <a:ext cx="178781" cy="339329"/>
            </a:xfrm>
            <a:custGeom>
              <a:avLst/>
              <a:gdLst/>
              <a:ahLst/>
              <a:cxnLst/>
              <a:rect l="0" t="0" r="0" b="0"/>
              <a:pathLst>
                <a:path w="178781" h="339329">
                  <a:moveTo>
                    <a:pt x="89388" y="0"/>
                  </a:moveTo>
                  <a:lnTo>
                    <a:pt x="80817" y="0"/>
                  </a:lnTo>
                  <a:lnTo>
                    <a:pt x="75813" y="4741"/>
                  </a:lnTo>
                  <a:lnTo>
                    <a:pt x="74378" y="7129"/>
                  </a:lnTo>
                  <a:lnTo>
                    <a:pt x="71367" y="15231"/>
                  </a:lnTo>
                  <a:lnTo>
                    <a:pt x="67142" y="20991"/>
                  </a:lnTo>
                  <a:lnTo>
                    <a:pt x="61954" y="29504"/>
                  </a:lnTo>
                  <a:lnTo>
                    <a:pt x="59180" y="34552"/>
                  </a:lnTo>
                  <a:lnTo>
                    <a:pt x="56337" y="38910"/>
                  </a:lnTo>
                  <a:lnTo>
                    <a:pt x="53449" y="42807"/>
                  </a:lnTo>
                  <a:lnTo>
                    <a:pt x="50530" y="46397"/>
                  </a:lnTo>
                  <a:lnTo>
                    <a:pt x="47591" y="49783"/>
                  </a:lnTo>
                  <a:lnTo>
                    <a:pt x="44639" y="53033"/>
                  </a:lnTo>
                  <a:lnTo>
                    <a:pt x="41677" y="56191"/>
                  </a:lnTo>
                  <a:lnTo>
                    <a:pt x="38709" y="60281"/>
                  </a:lnTo>
                  <a:lnTo>
                    <a:pt x="35738" y="64992"/>
                  </a:lnTo>
                  <a:lnTo>
                    <a:pt x="32763" y="70117"/>
                  </a:lnTo>
                  <a:lnTo>
                    <a:pt x="29787" y="74526"/>
                  </a:lnTo>
                  <a:lnTo>
                    <a:pt x="26809" y="78458"/>
                  </a:lnTo>
                  <a:lnTo>
                    <a:pt x="23831" y="82071"/>
                  </a:lnTo>
                  <a:lnTo>
                    <a:pt x="20853" y="86464"/>
                  </a:lnTo>
                  <a:lnTo>
                    <a:pt x="17874" y="91377"/>
                  </a:lnTo>
                  <a:lnTo>
                    <a:pt x="12909" y="101136"/>
                  </a:lnTo>
                  <a:lnTo>
                    <a:pt x="10702" y="108780"/>
                  </a:lnTo>
                  <a:lnTo>
                    <a:pt x="7072" y="115485"/>
                  </a:lnTo>
                  <a:lnTo>
                    <a:pt x="4714" y="118662"/>
                  </a:lnTo>
                  <a:lnTo>
                    <a:pt x="2093" y="124838"/>
                  </a:lnTo>
                  <a:lnTo>
                    <a:pt x="618" y="133893"/>
                  </a:lnTo>
                  <a:lnTo>
                    <a:pt x="181" y="142859"/>
                  </a:lnTo>
                  <a:lnTo>
                    <a:pt x="79" y="149814"/>
                  </a:lnTo>
                  <a:lnTo>
                    <a:pt x="0" y="181202"/>
                  </a:lnTo>
                  <a:lnTo>
                    <a:pt x="992" y="184302"/>
                  </a:lnTo>
                  <a:lnTo>
                    <a:pt x="4743" y="190391"/>
                  </a:lnTo>
                  <a:lnTo>
                    <a:pt x="9721" y="199051"/>
                  </a:lnTo>
                  <a:lnTo>
                    <a:pt x="12439" y="204138"/>
                  </a:lnTo>
                  <a:lnTo>
                    <a:pt x="16238" y="207530"/>
                  </a:lnTo>
                  <a:lnTo>
                    <a:pt x="20756" y="209791"/>
                  </a:lnTo>
                  <a:lnTo>
                    <a:pt x="25755" y="211298"/>
                  </a:lnTo>
                  <a:lnTo>
                    <a:pt x="30081" y="213295"/>
                  </a:lnTo>
                  <a:lnTo>
                    <a:pt x="33958" y="215619"/>
                  </a:lnTo>
                  <a:lnTo>
                    <a:pt x="37536" y="218160"/>
                  </a:lnTo>
                  <a:lnTo>
                    <a:pt x="40915" y="221838"/>
                  </a:lnTo>
                  <a:lnTo>
                    <a:pt x="44161" y="226275"/>
                  </a:lnTo>
                  <a:lnTo>
                    <a:pt x="47318" y="231217"/>
                  </a:lnTo>
                  <a:lnTo>
                    <a:pt x="51409" y="235504"/>
                  </a:lnTo>
                  <a:lnTo>
                    <a:pt x="56123" y="239354"/>
                  </a:lnTo>
                  <a:lnTo>
                    <a:pt x="61252" y="242913"/>
                  </a:lnTo>
                  <a:lnTo>
                    <a:pt x="65664" y="246279"/>
                  </a:lnTo>
                  <a:lnTo>
                    <a:pt x="69599" y="249513"/>
                  </a:lnTo>
                  <a:lnTo>
                    <a:pt x="73216" y="252663"/>
                  </a:lnTo>
                  <a:lnTo>
                    <a:pt x="77614" y="255754"/>
                  </a:lnTo>
                  <a:lnTo>
                    <a:pt x="82532" y="258808"/>
                  </a:lnTo>
                  <a:lnTo>
                    <a:pt x="87797" y="261836"/>
                  </a:lnTo>
                  <a:lnTo>
                    <a:pt x="92300" y="263854"/>
                  </a:lnTo>
                  <a:lnTo>
                    <a:pt x="96296" y="265200"/>
                  </a:lnTo>
                  <a:lnTo>
                    <a:pt x="99953" y="266096"/>
                  </a:lnTo>
                  <a:lnTo>
                    <a:pt x="103384" y="267687"/>
                  </a:lnTo>
                  <a:lnTo>
                    <a:pt x="106665" y="269739"/>
                  </a:lnTo>
                  <a:lnTo>
                    <a:pt x="109845" y="272100"/>
                  </a:lnTo>
                  <a:lnTo>
                    <a:pt x="113952" y="274665"/>
                  </a:lnTo>
                  <a:lnTo>
                    <a:pt x="118676" y="277368"/>
                  </a:lnTo>
                  <a:lnTo>
                    <a:pt x="123812" y="280162"/>
                  </a:lnTo>
                  <a:lnTo>
                    <a:pt x="128229" y="283017"/>
                  </a:lnTo>
                  <a:lnTo>
                    <a:pt x="132167" y="285913"/>
                  </a:lnTo>
                  <a:lnTo>
                    <a:pt x="135786" y="288835"/>
                  </a:lnTo>
                  <a:lnTo>
                    <a:pt x="139192" y="290783"/>
                  </a:lnTo>
                  <a:lnTo>
                    <a:pt x="142455" y="292082"/>
                  </a:lnTo>
                  <a:lnTo>
                    <a:pt x="145624" y="292948"/>
                  </a:lnTo>
                  <a:lnTo>
                    <a:pt x="147737" y="294517"/>
                  </a:lnTo>
                  <a:lnTo>
                    <a:pt x="149145" y="296556"/>
                  </a:lnTo>
                  <a:lnTo>
                    <a:pt x="150084" y="298907"/>
                  </a:lnTo>
                  <a:lnTo>
                    <a:pt x="153776" y="304165"/>
                  </a:lnTo>
                  <a:lnTo>
                    <a:pt x="156152" y="306957"/>
                  </a:lnTo>
                  <a:lnTo>
                    <a:pt x="158728" y="308818"/>
                  </a:lnTo>
                  <a:lnTo>
                    <a:pt x="164239" y="310885"/>
                  </a:lnTo>
                  <a:lnTo>
                    <a:pt x="168181" y="312049"/>
                  </a:lnTo>
                  <a:lnTo>
                    <a:pt x="168734" y="313205"/>
                  </a:lnTo>
                  <a:lnTo>
                    <a:pt x="169349" y="317134"/>
                  </a:lnTo>
                  <a:lnTo>
                    <a:pt x="170506" y="318579"/>
                  </a:lnTo>
                  <a:lnTo>
                    <a:pt x="172271" y="319543"/>
                  </a:lnTo>
                  <a:lnTo>
                    <a:pt x="178399" y="321356"/>
                  </a:lnTo>
                  <a:lnTo>
                    <a:pt x="178610" y="326711"/>
                  </a:lnTo>
                  <a:lnTo>
                    <a:pt x="178780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68"/>
            <p:cNvSpPr/>
            <p:nvPr/>
          </p:nvSpPr>
          <p:spPr>
            <a:xfrm>
              <a:off x="3231130" y="4125627"/>
              <a:ext cx="89378" cy="53467"/>
            </a:xfrm>
            <a:custGeom>
              <a:avLst/>
              <a:gdLst/>
              <a:ahLst/>
              <a:cxnLst/>
              <a:rect l="0" t="0" r="0" b="0"/>
              <a:pathLst>
                <a:path w="89378" h="53467">
                  <a:moveTo>
                    <a:pt x="26816" y="17748"/>
                  </a:moveTo>
                  <a:lnTo>
                    <a:pt x="26816" y="35239"/>
                  </a:lnTo>
                  <a:lnTo>
                    <a:pt x="29465" y="35443"/>
                  </a:lnTo>
                  <a:lnTo>
                    <a:pt x="35387" y="35597"/>
                  </a:lnTo>
                  <a:lnTo>
                    <a:pt x="44316" y="35607"/>
                  </a:lnTo>
                  <a:lnTo>
                    <a:pt x="44443" y="34614"/>
                  </a:lnTo>
                  <a:lnTo>
                    <a:pt x="44527" y="32961"/>
                  </a:lnTo>
                  <a:lnTo>
                    <a:pt x="44583" y="30866"/>
                  </a:lnTo>
                  <a:lnTo>
                    <a:pt x="45613" y="29470"/>
                  </a:lnTo>
                  <a:lnTo>
                    <a:pt x="47293" y="28539"/>
                  </a:lnTo>
                  <a:lnTo>
                    <a:pt x="53262" y="26786"/>
                  </a:lnTo>
                  <a:lnTo>
                    <a:pt x="54380" y="25757"/>
                  </a:lnTo>
                  <a:lnTo>
                    <a:pt x="61298" y="18998"/>
                  </a:lnTo>
                  <a:lnTo>
                    <a:pt x="61723" y="17589"/>
                  </a:lnTo>
                  <a:lnTo>
                    <a:pt x="62006" y="15658"/>
                  </a:lnTo>
                  <a:lnTo>
                    <a:pt x="62195" y="13378"/>
                  </a:lnTo>
                  <a:lnTo>
                    <a:pt x="61328" y="11858"/>
                  </a:lnTo>
                  <a:lnTo>
                    <a:pt x="59757" y="10844"/>
                  </a:lnTo>
                  <a:lnTo>
                    <a:pt x="54843" y="9218"/>
                  </a:lnTo>
                  <a:lnTo>
                    <a:pt x="54440" y="8093"/>
                  </a:lnTo>
                  <a:lnTo>
                    <a:pt x="54172" y="6350"/>
                  </a:lnTo>
                  <a:lnTo>
                    <a:pt x="53992" y="4196"/>
                  </a:lnTo>
                  <a:lnTo>
                    <a:pt x="52880" y="2760"/>
                  </a:lnTo>
                  <a:lnTo>
                    <a:pt x="51144" y="1803"/>
                  </a:lnTo>
                  <a:lnTo>
                    <a:pt x="45072" y="0"/>
                  </a:lnTo>
                  <a:lnTo>
                    <a:pt x="43953" y="955"/>
                  </a:lnTo>
                  <a:lnTo>
                    <a:pt x="42213" y="2584"/>
                  </a:lnTo>
                  <a:lnTo>
                    <a:pt x="40061" y="4661"/>
                  </a:lnTo>
                  <a:lnTo>
                    <a:pt x="37632" y="6047"/>
                  </a:lnTo>
                  <a:lnTo>
                    <a:pt x="35021" y="6971"/>
                  </a:lnTo>
                  <a:lnTo>
                    <a:pt x="32286" y="7586"/>
                  </a:lnTo>
                  <a:lnTo>
                    <a:pt x="30463" y="8989"/>
                  </a:lnTo>
                  <a:lnTo>
                    <a:pt x="29247" y="10917"/>
                  </a:lnTo>
                  <a:lnTo>
                    <a:pt x="28437" y="13194"/>
                  </a:lnTo>
                  <a:lnTo>
                    <a:pt x="26904" y="14712"/>
                  </a:lnTo>
                  <a:lnTo>
                    <a:pt x="24888" y="15724"/>
                  </a:lnTo>
                  <a:lnTo>
                    <a:pt x="22551" y="16398"/>
                  </a:lnTo>
                  <a:lnTo>
                    <a:pt x="20000" y="17840"/>
                  </a:lnTo>
                  <a:lnTo>
                    <a:pt x="17306" y="19794"/>
                  </a:lnTo>
                  <a:lnTo>
                    <a:pt x="10591" y="25318"/>
                  </a:lnTo>
                  <a:lnTo>
                    <a:pt x="9047" y="26763"/>
                  </a:lnTo>
                  <a:lnTo>
                    <a:pt x="1387" y="34246"/>
                  </a:lnTo>
                  <a:lnTo>
                    <a:pt x="924" y="35692"/>
                  </a:lnTo>
                  <a:lnTo>
                    <a:pt x="615" y="37648"/>
                  </a:lnTo>
                  <a:lnTo>
                    <a:pt x="120" y="43176"/>
                  </a:lnTo>
                  <a:lnTo>
                    <a:pt x="80" y="44622"/>
                  </a:lnTo>
                  <a:lnTo>
                    <a:pt x="0" y="53347"/>
                  </a:lnTo>
                  <a:lnTo>
                    <a:pt x="2648" y="53413"/>
                  </a:lnTo>
                  <a:lnTo>
                    <a:pt x="31082" y="53466"/>
                  </a:lnTo>
                  <a:lnTo>
                    <a:pt x="32639" y="52474"/>
                  </a:lnTo>
                  <a:lnTo>
                    <a:pt x="33678" y="50821"/>
                  </a:lnTo>
                  <a:lnTo>
                    <a:pt x="34371" y="48726"/>
                  </a:lnTo>
                  <a:lnTo>
                    <a:pt x="35826" y="47330"/>
                  </a:lnTo>
                  <a:lnTo>
                    <a:pt x="37789" y="46398"/>
                  </a:lnTo>
                  <a:lnTo>
                    <a:pt x="40091" y="45778"/>
                  </a:lnTo>
                  <a:lnTo>
                    <a:pt x="41625" y="44372"/>
                  </a:lnTo>
                  <a:lnTo>
                    <a:pt x="42648" y="42443"/>
                  </a:lnTo>
                  <a:lnTo>
                    <a:pt x="44291" y="36957"/>
                  </a:lnTo>
                  <a:lnTo>
                    <a:pt x="44425" y="35515"/>
                  </a:lnTo>
                  <a:lnTo>
                    <a:pt x="44515" y="33561"/>
                  </a:lnTo>
                  <a:lnTo>
                    <a:pt x="44575" y="31266"/>
                  </a:lnTo>
                  <a:lnTo>
                    <a:pt x="45608" y="29737"/>
                  </a:lnTo>
                  <a:lnTo>
                    <a:pt x="47290" y="28717"/>
                  </a:lnTo>
                  <a:lnTo>
                    <a:pt x="49405" y="28037"/>
                  </a:lnTo>
                  <a:lnTo>
                    <a:pt x="50815" y="26592"/>
                  </a:lnTo>
                  <a:lnTo>
                    <a:pt x="51754" y="24636"/>
                  </a:lnTo>
                  <a:lnTo>
                    <a:pt x="53262" y="19108"/>
                  </a:lnTo>
                  <a:lnTo>
                    <a:pt x="53386" y="17662"/>
                  </a:lnTo>
                  <a:lnTo>
                    <a:pt x="53469" y="15707"/>
                  </a:lnTo>
                  <a:lnTo>
                    <a:pt x="53624" y="9221"/>
                  </a:lnTo>
                  <a:lnTo>
                    <a:pt x="50981" y="8997"/>
                  </a:lnTo>
                  <a:lnTo>
                    <a:pt x="45063" y="8828"/>
                  </a:lnTo>
                  <a:lnTo>
                    <a:pt x="43947" y="9817"/>
                  </a:lnTo>
                  <a:lnTo>
                    <a:pt x="37030" y="16508"/>
                  </a:lnTo>
                  <a:lnTo>
                    <a:pt x="35612" y="16921"/>
                  </a:lnTo>
                  <a:lnTo>
                    <a:pt x="33674" y="17196"/>
                  </a:lnTo>
                  <a:lnTo>
                    <a:pt x="31387" y="17380"/>
                  </a:lnTo>
                  <a:lnTo>
                    <a:pt x="29864" y="18495"/>
                  </a:lnTo>
                  <a:lnTo>
                    <a:pt x="28848" y="20230"/>
                  </a:lnTo>
                  <a:lnTo>
                    <a:pt x="28171" y="22379"/>
                  </a:lnTo>
                  <a:lnTo>
                    <a:pt x="26726" y="23812"/>
                  </a:lnTo>
                  <a:lnTo>
                    <a:pt x="24770" y="24767"/>
                  </a:lnTo>
                  <a:lnTo>
                    <a:pt x="22472" y="25404"/>
                  </a:lnTo>
                  <a:lnTo>
                    <a:pt x="20940" y="26820"/>
                  </a:lnTo>
                  <a:lnTo>
                    <a:pt x="19919" y="28757"/>
                  </a:lnTo>
                  <a:lnTo>
                    <a:pt x="18280" y="34254"/>
                  </a:lnTo>
                  <a:lnTo>
                    <a:pt x="17153" y="34705"/>
                  </a:lnTo>
                  <a:lnTo>
                    <a:pt x="15408" y="35006"/>
                  </a:lnTo>
                  <a:lnTo>
                    <a:pt x="13251" y="35206"/>
                  </a:lnTo>
                  <a:lnTo>
                    <a:pt x="11814" y="36332"/>
                  </a:lnTo>
                  <a:lnTo>
                    <a:pt x="10855" y="38075"/>
                  </a:lnTo>
                  <a:lnTo>
                    <a:pt x="10216" y="40229"/>
                  </a:lnTo>
                  <a:lnTo>
                    <a:pt x="10783" y="41665"/>
                  </a:lnTo>
                  <a:lnTo>
                    <a:pt x="12155" y="42622"/>
                  </a:lnTo>
                  <a:lnTo>
                    <a:pt x="14062" y="43260"/>
                  </a:lnTo>
                  <a:lnTo>
                    <a:pt x="15334" y="44678"/>
                  </a:lnTo>
                  <a:lnTo>
                    <a:pt x="16182" y="46615"/>
                  </a:lnTo>
                  <a:lnTo>
                    <a:pt x="17542" y="52113"/>
                  </a:lnTo>
                  <a:lnTo>
                    <a:pt x="18647" y="52564"/>
                  </a:lnTo>
                  <a:lnTo>
                    <a:pt x="20377" y="52865"/>
                  </a:lnTo>
                  <a:lnTo>
                    <a:pt x="22523" y="53065"/>
                  </a:lnTo>
                  <a:lnTo>
                    <a:pt x="24947" y="53199"/>
                  </a:lnTo>
                  <a:lnTo>
                    <a:pt x="30290" y="53347"/>
                  </a:lnTo>
                  <a:lnTo>
                    <a:pt x="38881" y="53431"/>
                  </a:lnTo>
                  <a:lnTo>
                    <a:pt x="40819" y="52451"/>
                  </a:lnTo>
                  <a:lnTo>
                    <a:pt x="42111" y="50805"/>
                  </a:lnTo>
                  <a:lnTo>
                    <a:pt x="42972" y="48715"/>
                  </a:lnTo>
                  <a:lnTo>
                    <a:pt x="45532" y="47323"/>
                  </a:lnTo>
                  <a:lnTo>
                    <a:pt x="49226" y="46393"/>
                  </a:lnTo>
                  <a:lnTo>
                    <a:pt x="53675" y="45775"/>
                  </a:lnTo>
                  <a:lnTo>
                    <a:pt x="56641" y="44370"/>
                  </a:lnTo>
                  <a:lnTo>
                    <a:pt x="58618" y="42441"/>
                  </a:lnTo>
                  <a:lnTo>
                    <a:pt x="59936" y="40163"/>
                  </a:lnTo>
                  <a:lnTo>
                    <a:pt x="61808" y="38644"/>
                  </a:lnTo>
                  <a:lnTo>
                    <a:pt x="64050" y="37632"/>
                  </a:lnTo>
                  <a:lnTo>
                    <a:pt x="66537" y="36957"/>
                  </a:lnTo>
                  <a:lnTo>
                    <a:pt x="69189" y="35515"/>
                  </a:lnTo>
                  <a:lnTo>
                    <a:pt x="71949" y="33561"/>
                  </a:lnTo>
                  <a:lnTo>
                    <a:pt x="74783" y="31266"/>
                  </a:lnTo>
                  <a:lnTo>
                    <a:pt x="77666" y="29737"/>
                  </a:lnTo>
                  <a:lnTo>
                    <a:pt x="80581" y="28717"/>
                  </a:lnTo>
                  <a:lnTo>
                    <a:pt x="83517" y="28037"/>
                  </a:lnTo>
                  <a:lnTo>
                    <a:pt x="85475" y="26592"/>
                  </a:lnTo>
                  <a:lnTo>
                    <a:pt x="86780" y="24636"/>
                  </a:lnTo>
                  <a:lnTo>
                    <a:pt x="88875" y="19108"/>
                  </a:lnTo>
                  <a:lnTo>
                    <a:pt x="89046" y="17662"/>
                  </a:lnTo>
                  <a:lnTo>
                    <a:pt x="89161" y="15707"/>
                  </a:lnTo>
                  <a:lnTo>
                    <a:pt x="89377" y="9221"/>
                  </a:lnTo>
                  <a:lnTo>
                    <a:pt x="88388" y="8094"/>
                  </a:lnTo>
                  <a:lnTo>
                    <a:pt x="84641" y="4197"/>
                  </a:lnTo>
                  <a:lnTo>
                    <a:pt x="82251" y="2760"/>
                  </a:lnTo>
                  <a:lnTo>
                    <a:pt x="79665" y="1803"/>
                  </a:lnTo>
                  <a:lnTo>
                    <a:pt x="73122" y="266"/>
                  </a:lnTo>
                  <a:lnTo>
                    <a:pt x="71592" y="140"/>
                  </a:lnTo>
                  <a:lnTo>
                    <a:pt x="69579" y="56"/>
                  </a:lnTo>
                  <a:lnTo>
                    <a:pt x="67244" y="0"/>
                  </a:lnTo>
                  <a:lnTo>
                    <a:pt x="63701" y="955"/>
                  </a:lnTo>
                  <a:lnTo>
                    <a:pt x="59352" y="2584"/>
                  </a:lnTo>
                  <a:lnTo>
                    <a:pt x="54466" y="4661"/>
                  </a:lnTo>
                  <a:lnTo>
                    <a:pt x="50216" y="6047"/>
                  </a:lnTo>
                  <a:lnTo>
                    <a:pt x="46389" y="6971"/>
                  </a:lnTo>
                  <a:lnTo>
                    <a:pt x="42844" y="7586"/>
                  </a:lnTo>
                  <a:lnTo>
                    <a:pt x="39488" y="7997"/>
                  </a:lnTo>
                  <a:lnTo>
                    <a:pt x="36257" y="8271"/>
                  </a:lnTo>
                  <a:lnTo>
                    <a:pt x="33110" y="8453"/>
                  </a:lnTo>
                  <a:lnTo>
                    <a:pt x="30019" y="9567"/>
                  </a:lnTo>
                  <a:lnTo>
                    <a:pt x="26965" y="11302"/>
                  </a:lnTo>
                  <a:lnTo>
                    <a:pt x="17877" y="177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69"/>
            <p:cNvSpPr/>
            <p:nvPr/>
          </p:nvSpPr>
          <p:spPr>
            <a:xfrm>
              <a:off x="3213250" y="3500448"/>
              <a:ext cx="178379" cy="357178"/>
            </a:xfrm>
            <a:custGeom>
              <a:avLst/>
              <a:gdLst/>
              <a:ahLst/>
              <a:cxnLst/>
              <a:rect l="0" t="0" r="0" b="0"/>
              <a:pathLst>
                <a:path w="178379" h="357178">
                  <a:moveTo>
                    <a:pt x="44696" y="116075"/>
                  </a:moveTo>
                  <a:lnTo>
                    <a:pt x="44696" y="185030"/>
                  </a:lnTo>
                  <a:lnTo>
                    <a:pt x="45689" y="190819"/>
                  </a:lnTo>
                  <a:lnTo>
                    <a:pt x="47345" y="196662"/>
                  </a:lnTo>
                  <a:lnTo>
                    <a:pt x="49442" y="202542"/>
                  </a:lnTo>
                  <a:lnTo>
                    <a:pt x="50840" y="208446"/>
                  </a:lnTo>
                  <a:lnTo>
                    <a:pt x="51772" y="214367"/>
                  </a:lnTo>
                  <a:lnTo>
                    <a:pt x="52393" y="220298"/>
                  </a:lnTo>
                  <a:lnTo>
                    <a:pt x="52807" y="226237"/>
                  </a:lnTo>
                  <a:lnTo>
                    <a:pt x="53083" y="232180"/>
                  </a:lnTo>
                  <a:lnTo>
                    <a:pt x="53390" y="244076"/>
                  </a:lnTo>
                  <a:lnTo>
                    <a:pt x="53635" y="357173"/>
                  </a:lnTo>
                  <a:lnTo>
                    <a:pt x="53635" y="352435"/>
                  </a:lnTo>
                  <a:lnTo>
                    <a:pt x="52642" y="351039"/>
                  </a:lnTo>
                  <a:lnTo>
                    <a:pt x="50987" y="350108"/>
                  </a:lnTo>
                  <a:lnTo>
                    <a:pt x="48890" y="349488"/>
                  </a:lnTo>
                  <a:lnTo>
                    <a:pt x="47492" y="347090"/>
                  </a:lnTo>
                  <a:lnTo>
                    <a:pt x="45939" y="339133"/>
                  </a:lnTo>
                  <a:lnTo>
                    <a:pt x="45065" y="328238"/>
                  </a:lnTo>
                  <a:lnTo>
                    <a:pt x="44805" y="318727"/>
                  </a:lnTo>
                  <a:lnTo>
                    <a:pt x="44706" y="295903"/>
                  </a:lnTo>
                  <a:lnTo>
                    <a:pt x="42052" y="284965"/>
                  </a:lnTo>
                  <a:lnTo>
                    <a:pt x="39954" y="279270"/>
                  </a:lnTo>
                  <a:lnTo>
                    <a:pt x="38555" y="273489"/>
                  </a:lnTo>
                  <a:lnTo>
                    <a:pt x="37622" y="267650"/>
                  </a:lnTo>
                  <a:lnTo>
                    <a:pt x="36586" y="256864"/>
                  </a:lnTo>
                  <a:lnTo>
                    <a:pt x="36125" y="248763"/>
                  </a:lnTo>
                  <a:lnTo>
                    <a:pt x="35921" y="239209"/>
                  </a:lnTo>
                  <a:lnTo>
                    <a:pt x="35757" y="82965"/>
                  </a:lnTo>
                  <a:lnTo>
                    <a:pt x="36751" y="77135"/>
                  </a:lnTo>
                  <a:lnTo>
                    <a:pt x="38406" y="71263"/>
                  </a:lnTo>
                  <a:lnTo>
                    <a:pt x="41900" y="60440"/>
                  </a:lnTo>
                  <a:lnTo>
                    <a:pt x="43453" y="52323"/>
                  </a:lnTo>
                  <a:lnTo>
                    <a:pt x="46792" y="45407"/>
                  </a:lnTo>
                  <a:lnTo>
                    <a:pt x="49074" y="42174"/>
                  </a:lnTo>
                  <a:lnTo>
                    <a:pt x="51608" y="33290"/>
                  </a:lnTo>
                  <a:lnTo>
                    <a:pt x="52284" y="28143"/>
                  </a:lnTo>
                  <a:lnTo>
                    <a:pt x="55684" y="19778"/>
                  </a:lnTo>
                  <a:lnTo>
                    <a:pt x="57980" y="16159"/>
                  </a:lnTo>
                  <a:lnTo>
                    <a:pt x="60505" y="13745"/>
                  </a:lnTo>
                  <a:lnTo>
                    <a:pt x="63181" y="12136"/>
                  </a:lnTo>
                  <a:lnTo>
                    <a:pt x="65959" y="11064"/>
                  </a:lnTo>
                  <a:lnTo>
                    <a:pt x="68804" y="9357"/>
                  </a:lnTo>
                  <a:lnTo>
                    <a:pt x="71694" y="7226"/>
                  </a:lnTo>
                  <a:lnTo>
                    <a:pt x="74614" y="4814"/>
                  </a:lnTo>
                  <a:lnTo>
                    <a:pt x="77553" y="3206"/>
                  </a:lnTo>
                  <a:lnTo>
                    <a:pt x="80506" y="2133"/>
                  </a:lnTo>
                  <a:lnTo>
                    <a:pt x="83468" y="1419"/>
                  </a:lnTo>
                  <a:lnTo>
                    <a:pt x="86436" y="942"/>
                  </a:lnTo>
                  <a:lnTo>
                    <a:pt x="89408" y="625"/>
                  </a:lnTo>
                  <a:lnTo>
                    <a:pt x="92382" y="413"/>
                  </a:lnTo>
                  <a:lnTo>
                    <a:pt x="95359" y="272"/>
                  </a:lnTo>
                  <a:lnTo>
                    <a:pt x="101314" y="115"/>
                  </a:lnTo>
                  <a:lnTo>
                    <a:pt x="114444" y="0"/>
                  </a:lnTo>
                  <a:lnTo>
                    <a:pt x="118074" y="2640"/>
                  </a:lnTo>
                  <a:lnTo>
                    <a:pt x="120432" y="4733"/>
                  </a:lnTo>
                  <a:lnTo>
                    <a:pt x="122004" y="7121"/>
                  </a:lnTo>
                  <a:lnTo>
                    <a:pt x="123751" y="12419"/>
                  </a:lnTo>
                  <a:lnTo>
                    <a:pt x="124528" y="20728"/>
                  </a:lnTo>
                  <a:lnTo>
                    <a:pt x="124872" y="30042"/>
                  </a:lnTo>
                  <a:lnTo>
                    <a:pt x="125026" y="37489"/>
                  </a:lnTo>
                  <a:lnTo>
                    <a:pt x="125112" y="52001"/>
                  </a:lnTo>
                  <a:lnTo>
                    <a:pt x="124131" y="56492"/>
                  </a:lnTo>
                  <a:lnTo>
                    <a:pt x="120392" y="64127"/>
                  </a:lnTo>
                  <a:lnTo>
                    <a:pt x="118069" y="73475"/>
                  </a:lnTo>
                  <a:lnTo>
                    <a:pt x="117449" y="78745"/>
                  </a:lnTo>
                  <a:lnTo>
                    <a:pt x="116043" y="83251"/>
                  </a:lnTo>
                  <a:lnTo>
                    <a:pt x="111831" y="90903"/>
                  </a:lnTo>
                  <a:lnTo>
                    <a:pt x="106649" y="100258"/>
                  </a:lnTo>
                  <a:lnTo>
                    <a:pt x="103876" y="105530"/>
                  </a:lnTo>
                  <a:lnTo>
                    <a:pt x="101034" y="110037"/>
                  </a:lnTo>
                  <a:lnTo>
                    <a:pt x="98147" y="114034"/>
                  </a:lnTo>
                  <a:lnTo>
                    <a:pt x="95229" y="117692"/>
                  </a:lnTo>
                  <a:lnTo>
                    <a:pt x="92290" y="122113"/>
                  </a:lnTo>
                  <a:lnTo>
                    <a:pt x="89337" y="127046"/>
                  </a:lnTo>
                  <a:lnTo>
                    <a:pt x="86376" y="132319"/>
                  </a:lnTo>
                  <a:lnTo>
                    <a:pt x="83408" y="136826"/>
                  </a:lnTo>
                  <a:lnTo>
                    <a:pt x="80436" y="140823"/>
                  </a:lnTo>
                  <a:lnTo>
                    <a:pt x="77463" y="144480"/>
                  </a:lnTo>
                  <a:lnTo>
                    <a:pt x="74486" y="147911"/>
                  </a:lnTo>
                  <a:lnTo>
                    <a:pt x="71509" y="151189"/>
                  </a:lnTo>
                  <a:lnTo>
                    <a:pt x="65552" y="157478"/>
                  </a:lnTo>
                  <a:lnTo>
                    <a:pt x="37523" y="185746"/>
                  </a:lnTo>
                  <a:lnTo>
                    <a:pt x="31535" y="191730"/>
                  </a:lnTo>
                  <a:lnTo>
                    <a:pt x="28969" y="193301"/>
                  </a:lnTo>
                  <a:lnTo>
                    <a:pt x="23470" y="195046"/>
                  </a:lnTo>
                  <a:lnTo>
                    <a:pt x="21606" y="196504"/>
                  </a:lnTo>
                  <a:lnTo>
                    <a:pt x="20364" y="198468"/>
                  </a:lnTo>
                  <a:lnTo>
                    <a:pt x="18370" y="204008"/>
                  </a:lnTo>
                  <a:lnTo>
                    <a:pt x="17213" y="204463"/>
                  </a:lnTo>
                  <a:lnTo>
                    <a:pt x="11832" y="205103"/>
                  </a:lnTo>
                  <a:lnTo>
                    <a:pt x="8973" y="205369"/>
                  </a:lnTo>
                  <a:lnTo>
                    <a:pt x="25208" y="205372"/>
                  </a:lnTo>
                  <a:lnTo>
                    <a:pt x="28751" y="202726"/>
                  </a:lnTo>
                  <a:lnTo>
                    <a:pt x="31087" y="200631"/>
                  </a:lnTo>
                  <a:lnTo>
                    <a:pt x="34630" y="199235"/>
                  </a:lnTo>
                  <a:lnTo>
                    <a:pt x="38979" y="198304"/>
                  </a:lnTo>
                  <a:lnTo>
                    <a:pt x="43864" y="197684"/>
                  </a:lnTo>
                  <a:lnTo>
                    <a:pt x="48114" y="197270"/>
                  </a:lnTo>
                  <a:lnTo>
                    <a:pt x="51942" y="196994"/>
                  </a:lnTo>
                  <a:lnTo>
                    <a:pt x="55486" y="196810"/>
                  </a:lnTo>
                  <a:lnTo>
                    <a:pt x="62072" y="196606"/>
                  </a:lnTo>
                  <a:lnTo>
                    <a:pt x="74014" y="196491"/>
                  </a:lnTo>
                  <a:lnTo>
                    <a:pt x="79140" y="196475"/>
                  </a:lnTo>
                  <a:lnTo>
                    <a:pt x="83550" y="197456"/>
                  </a:lnTo>
                  <a:lnTo>
                    <a:pt x="87484" y="199103"/>
                  </a:lnTo>
                  <a:lnTo>
                    <a:pt x="91100" y="201193"/>
                  </a:lnTo>
                  <a:lnTo>
                    <a:pt x="94503" y="202586"/>
                  </a:lnTo>
                  <a:lnTo>
                    <a:pt x="97766" y="203514"/>
                  </a:lnTo>
                  <a:lnTo>
                    <a:pt x="100934" y="204133"/>
                  </a:lnTo>
                  <a:lnTo>
                    <a:pt x="105033" y="205538"/>
                  </a:lnTo>
                  <a:lnTo>
                    <a:pt x="109752" y="207467"/>
                  </a:lnTo>
                  <a:lnTo>
                    <a:pt x="114884" y="209746"/>
                  </a:lnTo>
                  <a:lnTo>
                    <a:pt x="119299" y="212257"/>
                  </a:lnTo>
                  <a:lnTo>
                    <a:pt x="123235" y="214922"/>
                  </a:lnTo>
                  <a:lnTo>
                    <a:pt x="126853" y="217692"/>
                  </a:lnTo>
                  <a:lnTo>
                    <a:pt x="131251" y="219538"/>
                  </a:lnTo>
                  <a:lnTo>
                    <a:pt x="136169" y="220769"/>
                  </a:lnTo>
                  <a:lnTo>
                    <a:pt x="141435" y="221590"/>
                  </a:lnTo>
                  <a:lnTo>
                    <a:pt x="145939" y="224121"/>
                  </a:lnTo>
                  <a:lnTo>
                    <a:pt x="149934" y="227794"/>
                  </a:lnTo>
                  <a:lnTo>
                    <a:pt x="153591" y="232226"/>
                  </a:lnTo>
                  <a:lnTo>
                    <a:pt x="157655" y="239797"/>
                  </a:lnTo>
                  <a:lnTo>
                    <a:pt x="158738" y="243204"/>
                  </a:lnTo>
                  <a:lnTo>
                    <a:pt x="162591" y="249637"/>
                  </a:lnTo>
                  <a:lnTo>
                    <a:pt x="165009" y="252741"/>
                  </a:lnTo>
                  <a:lnTo>
                    <a:pt x="167695" y="258837"/>
                  </a:lnTo>
                  <a:lnTo>
                    <a:pt x="168412" y="261851"/>
                  </a:lnTo>
                  <a:lnTo>
                    <a:pt x="171856" y="267846"/>
                  </a:lnTo>
                  <a:lnTo>
                    <a:pt x="177415" y="275039"/>
                  </a:lnTo>
                  <a:lnTo>
                    <a:pt x="178175" y="278668"/>
                  </a:lnTo>
                  <a:lnTo>
                    <a:pt x="178378" y="281025"/>
                  </a:lnTo>
                  <a:lnTo>
                    <a:pt x="177520" y="283589"/>
                  </a:lnTo>
                  <a:lnTo>
                    <a:pt x="172560" y="291937"/>
                  </a:lnTo>
                  <a:lnTo>
                    <a:pt x="171051" y="297754"/>
                  </a:lnTo>
                  <a:lnTo>
                    <a:pt x="169656" y="299702"/>
                  </a:lnTo>
                  <a:lnTo>
                    <a:pt x="167732" y="301001"/>
                  </a:lnTo>
                  <a:lnTo>
                    <a:pt x="165456" y="301867"/>
                  </a:lnTo>
                  <a:lnTo>
                    <a:pt x="160280" y="305475"/>
                  </a:lnTo>
                  <a:lnTo>
                    <a:pt x="157508" y="307826"/>
                  </a:lnTo>
                  <a:lnTo>
                    <a:pt x="153675" y="310386"/>
                  </a:lnTo>
                  <a:lnTo>
                    <a:pt x="149132" y="313084"/>
                  </a:lnTo>
                  <a:lnTo>
                    <a:pt x="144117" y="315876"/>
                  </a:lnTo>
                  <a:lnTo>
                    <a:pt x="139781" y="318728"/>
                  </a:lnTo>
                  <a:lnTo>
                    <a:pt x="135897" y="321622"/>
                  </a:lnTo>
                  <a:lnTo>
                    <a:pt x="132314" y="324544"/>
                  </a:lnTo>
                  <a:lnTo>
                    <a:pt x="127939" y="326492"/>
                  </a:lnTo>
                  <a:lnTo>
                    <a:pt x="123036" y="327791"/>
                  </a:lnTo>
                  <a:lnTo>
                    <a:pt x="117781" y="328656"/>
                  </a:lnTo>
                  <a:lnTo>
                    <a:pt x="113284" y="330225"/>
                  </a:lnTo>
                  <a:lnTo>
                    <a:pt x="109293" y="332264"/>
                  </a:lnTo>
                  <a:lnTo>
                    <a:pt x="105639" y="334615"/>
                  </a:lnTo>
                  <a:lnTo>
                    <a:pt x="101217" y="337175"/>
                  </a:lnTo>
                  <a:lnTo>
                    <a:pt x="91006" y="342665"/>
                  </a:lnTo>
                  <a:lnTo>
                    <a:pt x="85501" y="344525"/>
                  </a:lnTo>
                  <a:lnTo>
                    <a:pt x="79845" y="345766"/>
                  </a:lnTo>
                  <a:lnTo>
                    <a:pt x="74089" y="346593"/>
                  </a:lnTo>
                  <a:lnTo>
                    <a:pt x="69257" y="347144"/>
                  </a:lnTo>
                  <a:lnTo>
                    <a:pt x="65043" y="347512"/>
                  </a:lnTo>
                  <a:lnTo>
                    <a:pt x="61241" y="347757"/>
                  </a:lnTo>
                  <a:lnTo>
                    <a:pt x="56719" y="348913"/>
                  </a:lnTo>
                  <a:lnTo>
                    <a:pt x="51718" y="350675"/>
                  </a:lnTo>
                  <a:lnTo>
                    <a:pt x="46398" y="352842"/>
                  </a:lnTo>
                  <a:lnTo>
                    <a:pt x="41858" y="354287"/>
                  </a:lnTo>
                  <a:lnTo>
                    <a:pt x="37838" y="355250"/>
                  </a:lnTo>
                  <a:lnTo>
                    <a:pt x="34165" y="355892"/>
                  </a:lnTo>
                  <a:lnTo>
                    <a:pt x="30722" y="356320"/>
                  </a:lnTo>
                  <a:lnTo>
                    <a:pt x="27434" y="356606"/>
                  </a:lnTo>
                  <a:lnTo>
                    <a:pt x="24249" y="356796"/>
                  </a:lnTo>
                  <a:lnTo>
                    <a:pt x="15413" y="357008"/>
                  </a:lnTo>
                  <a:lnTo>
                    <a:pt x="0" y="3571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70"/>
            <p:cNvSpPr/>
            <p:nvPr/>
          </p:nvSpPr>
          <p:spPr>
            <a:xfrm>
              <a:off x="3758549" y="4125526"/>
              <a:ext cx="89378" cy="62498"/>
            </a:xfrm>
            <a:custGeom>
              <a:avLst/>
              <a:gdLst/>
              <a:ahLst/>
              <a:cxnLst/>
              <a:rect l="0" t="0" r="0" b="0"/>
              <a:pathLst>
                <a:path w="89378" h="62498">
                  <a:moveTo>
                    <a:pt x="35746" y="17849"/>
                  </a:moveTo>
                  <a:lnTo>
                    <a:pt x="44652" y="8951"/>
                  </a:lnTo>
                  <a:lnTo>
                    <a:pt x="36985" y="16610"/>
                  </a:lnTo>
                  <a:lnTo>
                    <a:pt x="36572" y="18015"/>
                  </a:lnTo>
                  <a:lnTo>
                    <a:pt x="36297" y="19944"/>
                  </a:lnTo>
                  <a:lnTo>
                    <a:pt x="35855" y="25428"/>
                  </a:lnTo>
                  <a:lnTo>
                    <a:pt x="35794" y="28824"/>
                  </a:lnTo>
                  <a:lnTo>
                    <a:pt x="35746" y="58163"/>
                  </a:lnTo>
                  <a:lnTo>
                    <a:pt x="36739" y="59608"/>
                  </a:lnTo>
                  <a:lnTo>
                    <a:pt x="38394" y="60571"/>
                  </a:lnTo>
                  <a:lnTo>
                    <a:pt x="40491" y="61213"/>
                  </a:lnTo>
                  <a:lnTo>
                    <a:pt x="42882" y="61641"/>
                  </a:lnTo>
                  <a:lnTo>
                    <a:pt x="45469" y="61926"/>
                  </a:lnTo>
                  <a:lnTo>
                    <a:pt x="52013" y="62384"/>
                  </a:lnTo>
                  <a:lnTo>
                    <a:pt x="55556" y="62447"/>
                  </a:lnTo>
                  <a:lnTo>
                    <a:pt x="79953" y="62497"/>
                  </a:lnTo>
                  <a:lnTo>
                    <a:pt x="81110" y="61505"/>
                  </a:lnTo>
                  <a:lnTo>
                    <a:pt x="82873" y="59851"/>
                  </a:lnTo>
                  <a:lnTo>
                    <a:pt x="89268" y="53676"/>
                  </a:lnTo>
                  <a:lnTo>
                    <a:pt x="89305" y="52648"/>
                  </a:lnTo>
                  <a:lnTo>
                    <a:pt x="89376" y="42548"/>
                  </a:lnTo>
                  <a:lnTo>
                    <a:pt x="89377" y="40268"/>
                  </a:lnTo>
                  <a:lnTo>
                    <a:pt x="88385" y="38748"/>
                  </a:lnTo>
                  <a:lnTo>
                    <a:pt x="86730" y="37734"/>
                  </a:lnTo>
                  <a:lnTo>
                    <a:pt x="80809" y="35826"/>
                  </a:lnTo>
                  <a:lnTo>
                    <a:pt x="79693" y="35787"/>
                  </a:lnTo>
                  <a:lnTo>
                    <a:pt x="64183" y="35711"/>
                  </a:lnTo>
                  <a:lnTo>
                    <a:pt x="46338" y="35708"/>
                  </a:lnTo>
                  <a:lnTo>
                    <a:pt x="44794" y="36700"/>
                  </a:lnTo>
                  <a:lnTo>
                    <a:pt x="42771" y="38353"/>
                  </a:lnTo>
                  <a:lnTo>
                    <a:pt x="37133" y="43396"/>
                  </a:lnTo>
                  <a:lnTo>
                    <a:pt x="36671" y="44802"/>
                  </a:lnTo>
                  <a:lnTo>
                    <a:pt x="36362" y="46732"/>
                  </a:lnTo>
                  <a:lnTo>
                    <a:pt x="35749" y="53532"/>
                  </a:lnTo>
                  <a:lnTo>
                    <a:pt x="52272" y="53567"/>
                  </a:lnTo>
                  <a:lnTo>
                    <a:pt x="52723" y="52575"/>
                  </a:lnTo>
                  <a:lnTo>
                    <a:pt x="53023" y="50921"/>
                  </a:lnTo>
                  <a:lnTo>
                    <a:pt x="53224" y="48827"/>
                  </a:lnTo>
                  <a:lnTo>
                    <a:pt x="54350" y="47430"/>
                  </a:lnTo>
                  <a:lnTo>
                    <a:pt x="56095" y="46499"/>
                  </a:lnTo>
                  <a:lnTo>
                    <a:pt x="58251" y="45879"/>
                  </a:lnTo>
                  <a:lnTo>
                    <a:pt x="59688" y="44473"/>
                  </a:lnTo>
                  <a:lnTo>
                    <a:pt x="60646" y="42543"/>
                  </a:lnTo>
                  <a:lnTo>
                    <a:pt x="62184" y="37058"/>
                  </a:lnTo>
                  <a:lnTo>
                    <a:pt x="62311" y="35616"/>
                  </a:lnTo>
                  <a:lnTo>
                    <a:pt x="62395" y="33662"/>
                  </a:lnTo>
                  <a:lnTo>
                    <a:pt x="62530" y="28138"/>
                  </a:lnTo>
                  <a:lnTo>
                    <a:pt x="62562" y="10563"/>
                  </a:lnTo>
                  <a:lnTo>
                    <a:pt x="61569" y="9023"/>
                  </a:lnTo>
                  <a:lnTo>
                    <a:pt x="59914" y="7004"/>
                  </a:lnTo>
                  <a:lnTo>
                    <a:pt x="53992" y="400"/>
                  </a:lnTo>
                  <a:lnTo>
                    <a:pt x="52876" y="263"/>
                  </a:lnTo>
                  <a:lnTo>
                    <a:pt x="51139" y="172"/>
                  </a:lnTo>
                  <a:lnTo>
                    <a:pt x="46560" y="71"/>
                  </a:lnTo>
                  <a:lnTo>
                    <a:pt x="32621" y="0"/>
                  </a:lnTo>
                  <a:lnTo>
                    <a:pt x="30682" y="988"/>
                  </a:lnTo>
                  <a:lnTo>
                    <a:pt x="29390" y="2640"/>
                  </a:lnTo>
                  <a:lnTo>
                    <a:pt x="28529" y="4733"/>
                  </a:lnTo>
                  <a:lnTo>
                    <a:pt x="26962" y="6128"/>
                  </a:lnTo>
                  <a:lnTo>
                    <a:pt x="24924" y="7058"/>
                  </a:lnTo>
                  <a:lnTo>
                    <a:pt x="22572" y="7679"/>
                  </a:lnTo>
                  <a:lnTo>
                    <a:pt x="20010" y="9084"/>
                  </a:lnTo>
                  <a:lnTo>
                    <a:pt x="17310" y="11014"/>
                  </a:lnTo>
                  <a:lnTo>
                    <a:pt x="10584" y="16498"/>
                  </a:lnTo>
                  <a:lnTo>
                    <a:pt x="9039" y="17941"/>
                  </a:lnTo>
                  <a:lnTo>
                    <a:pt x="1377" y="25419"/>
                  </a:lnTo>
                  <a:lnTo>
                    <a:pt x="914" y="26864"/>
                  </a:lnTo>
                  <a:lnTo>
                    <a:pt x="606" y="28820"/>
                  </a:lnTo>
                  <a:lnTo>
                    <a:pt x="111" y="34347"/>
                  </a:lnTo>
                  <a:lnTo>
                    <a:pt x="71" y="35793"/>
                  </a:lnTo>
                  <a:lnTo>
                    <a:pt x="0" y="43277"/>
                  </a:lnTo>
                  <a:lnTo>
                    <a:pt x="989" y="44723"/>
                  </a:lnTo>
                  <a:lnTo>
                    <a:pt x="2642" y="46679"/>
                  </a:lnTo>
                  <a:lnTo>
                    <a:pt x="8560" y="53164"/>
                  </a:lnTo>
                  <a:lnTo>
                    <a:pt x="9676" y="53298"/>
                  </a:lnTo>
                  <a:lnTo>
                    <a:pt x="11413" y="53388"/>
                  </a:lnTo>
                  <a:lnTo>
                    <a:pt x="17868" y="5356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71"/>
            <p:cNvSpPr/>
            <p:nvPr/>
          </p:nvSpPr>
          <p:spPr>
            <a:xfrm>
              <a:off x="4303826" y="4125883"/>
              <a:ext cx="80081" cy="71038"/>
            </a:xfrm>
            <a:custGeom>
              <a:avLst/>
              <a:gdLst/>
              <a:ahLst/>
              <a:cxnLst/>
              <a:rect l="0" t="0" r="0" b="0"/>
              <a:pathLst>
                <a:path w="80081" h="71038">
                  <a:moveTo>
                    <a:pt x="53634" y="8562"/>
                  </a:moveTo>
                  <a:lnTo>
                    <a:pt x="53634" y="0"/>
                  </a:lnTo>
                  <a:lnTo>
                    <a:pt x="53634" y="4482"/>
                  </a:lnTo>
                  <a:lnTo>
                    <a:pt x="52641" y="5842"/>
                  </a:lnTo>
                  <a:lnTo>
                    <a:pt x="50986" y="6749"/>
                  </a:lnTo>
                  <a:lnTo>
                    <a:pt x="45938" y="8204"/>
                  </a:lnTo>
                  <a:lnTo>
                    <a:pt x="44531" y="9316"/>
                  </a:lnTo>
                  <a:lnTo>
                    <a:pt x="42599" y="11049"/>
                  </a:lnTo>
                  <a:lnTo>
                    <a:pt x="40318" y="13197"/>
                  </a:lnTo>
                  <a:lnTo>
                    <a:pt x="38797" y="15621"/>
                  </a:lnTo>
                  <a:lnTo>
                    <a:pt x="37783" y="18229"/>
                  </a:lnTo>
                  <a:lnTo>
                    <a:pt x="36157" y="24803"/>
                  </a:lnTo>
                  <a:lnTo>
                    <a:pt x="35030" y="26335"/>
                  </a:lnTo>
                  <a:lnTo>
                    <a:pt x="33286" y="28348"/>
                  </a:lnTo>
                  <a:lnTo>
                    <a:pt x="28095" y="33968"/>
                  </a:lnTo>
                  <a:lnTo>
                    <a:pt x="27668" y="35421"/>
                  </a:lnTo>
                  <a:lnTo>
                    <a:pt x="27385" y="37382"/>
                  </a:lnTo>
                  <a:lnTo>
                    <a:pt x="26929" y="42919"/>
                  </a:lnTo>
                  <a:lnTo>
                    <a:pt x="26867" y="46321"/>
                  </a:lnTo>
                  <a:lnTo>
                    <a:pt x="26818" y="57831"/>
                  </a:lnTo>
                  <a:lnTo>
                    <a:pt x="27811" y="59268"/>
                  </a:lnTo>
                  <a:lnTo>
                    <a:pt x="29466" y="60225"/>
                  </a:lnTo>
                  <a:lnTo>
                    <a:pt x="34513" y="61762"/>
                  </a:lnTo>
                  <a:lnTo>
                    <a:pt x="35921" y="61888"/>
                  </a:lnTo>
                  <a:lnTo>
                    <a:pt x="37853" y="61972"/>
                  </a:lnTo>
                  <a:lnTo>
                    <a:pt x="43344" y="62107"/>
                  </a:lnTo>
                  <a:lnTo>
                    <a:pt x="61211" y="62140"/>
                  </a:lnTo>
                  <a:lnTo>
                    <a:pt x="61665" y="61148"/>
                  </a:lnTo>
                  <a:lnTo>
                    <a:pt x="61968" y="59494"/>
                  </a:lnTo>
                  <a:lnTo>
                    <a:pt x="62170" y="57400"/>
                  </a:lnTo>
                  <a:lnTo>
                    <a:pt x="63298" y="56003"/>
                  </a:lnTo>
                  <a:lnTo>
                    <a:pt x="65042" y="55072"/>
                  </a:lnTo>
                  <a:lnTo>
                    <a:pt x="70234" y="53578"/>
                  </a:lnTo>
                  <a:lnTo>
                    <a:pt x="70660" y="52463"/>
                  </a:lnTo>
                  <a:lnTo>
                    <a:pt x="70945" y="50728"/>
                  </a:lnTo>
                  <a:lnTo>
                    <a:pt x="71401" y="45554"/>
                  </a:lnTo>
                  <a:lnTo>
                    <a:pt x="71463" y="42201"/>
                  </a:lnTo>
                  <a:lnTo>
                    <a:pt x="71513" y="21800"/>
                  </a:lnTo>
                  <a:lnTo>
                    <a:pt x="70519" y="20364"/>
                  </a:lnTo>
                  <a:lnTo>
                    <a:pt x="68864" y="19407"/>
                  </a:lnTo>
                  <a:lnTo>
                    <a:pt x="63816" y="17870"/>
                  </a:lnTo>
                  <a:lnTo>
                    <a:pt x="62409" y="17744"/>
                  </a:lnTo>
                  <a:lnTo>
                    <a:pt x="60477" y="17660"/>
                  </a:lnTo>
                  <a:lnTo>
                    <a:pt x="54986" y="17525"/>
                  </a:lnTo>
                  <a:lnTo>
                    <a:pt x="53542" y="18507"/>
                  </a:lnTo>
                  <a:lnTo>
                    <a:pt x="51586" y="20153"/>
                  </a:lnTo>
                  <a:lnTo>
                    <a:pt x="49289" y="22242"/>
                  </a:lnTo>
                  <a:lnTo>
                    <a:pt x="46765" y="23636"/>
                  </a:lnTo>
                  <a:lnTo>
                    <a:pt x="44088" y="24564"/>
                  </a:lnTo>
                  <a:lnTo>
                    <a:pt x="37402" y="26055"/>
                  </a:lnTo>
                  <a:lnTo>
                    <a:pt x="35860" y="27169"/>
                  </a:lnTo>
                  <a:lnTo>
                    <a:pt x="33839" y="28904"/>
                  </a:lnTo>
                  <a:lnTo>
                    <a:pt x="28204" y="34078"/>
                  </a:lnTo>
                  <a:lnTo>
                    <a:pt x="19242" y="42928"/>
                  </a:lnTo>
                  <a:lnTo>
                    <a:pt x="18787" y="44371"/>
                  </a:lnTo>
                  <a:lnTo>
                    <a:pt x="18484" y="46325"/>
                  </a:lnTo>
                  <a:lnTo>
                    <a:pt x="17913" y="52808"/>
                  </a:lnTo>
                  <a:lnTo>
                    <a:pt x="17888" y="57832"/>
                  </a:lnTo>
                  <a:lnTo>
                    <a:pt x="18878" y="59268"/>
                  </a:lnTo>
                  <a:lnTo>
                    <a:pt x="20531" y="60225"/>
                  </a:lnTo>
                  <a:lnTo>
                    <a:pt x="25575" y="61762"/>
                  </a:lnTo>
                  <a:lnTo>
                    <a:pt x="25989" y="62881"/>
                  </a:lnTo>
                  <a:lnTo>
                    <a:pt x="26265" y="64618"/>
                  </a:lnTo>
                  <a:lnTo>
                    <a:pt x="26449" y="66769"/>
                  </a:lnTo>
                  <a:lnTo>
                    <a:pt x="27565" y="68202"/>
                  </a:lnTo>
                  <a:lnTo>
                    <a:pt x="29302" y="69159"/>
                  </a:lnTo>
                  <a:lnTo>
                    <a:pt x="31453" y="69796"/>
                  </a:lnTo>
                  <a:lnTo>
                    <a:pt x="33881" y="70220"/>
                  </a:lnTo>
                  <a:lnTo>
                    <a:pt x="36492" y="70503"/>
                  </a:lnTo>
                  <a:lnTo>
                    <a:pt x="43074" y="70958"/>
                  </a:lnTo>
                  <a:lnTo>
                    <a:pt x="46623" y="71020"/>
                  </a:lnTo>
                  <a:lnTo>
                    <a:pt x="48960" y="71037"/>
                  </a:lnTo>
                  <a:lnTo>
                    <a:pt x="50518" y="70056"/>
                  </a:lnTo>
                  <a:lnTo>
                    <a:pt x="51557" y="68409"/>
                  </a:lnTo>
                  <a:lnTo>
                    <a:pt x="52249" y="66320"/>
                  </a:lnTo>
                  <a:lnTo>
                    <a:pt x="53704" y="64927"/>
                  </a:lnTo>
                  <a:lnTo>
                    <a:pt x="55667" y="63998"/>
                  </a:lnTo>
                  <a:lnTo>
                    <a:pt x="61209" y="62507"/>
                  </a:lnTo>
                  <a:lnTo>
                    <a:pt x="62657" y="61393"/>
                  </a:lnTo>
                  <a:lnTo>
                    <a:pt x="64616" y="59657"/>
                  </a:lnTo>
                  <a:lnTo>
                    <a:pt x="70150" y="54484"/>
                  </a:lnTo>
                  <a:lnTo>
                    <a:pt x="70604" y="53068"/>
                  </a:lnTo>
                  <a:lnTo>
                    <a:pt x="70907" y="51131"/>
                  </a:lnTo>
                  <a:lnTo>
                    <a:pt x="71392" y="45634"/>
                  </a:lnTo>
                  <a:lnTo>
                    <a:pt x="72426" y="44191"/>
                  </a:lnTo>
                  <a:lnTo>
                    <a:pt x="74108" y="42237"/>
                  </a:lnTo>
                  <a:lnTo>
                    <a:pt x="76223" y="39942"/>
                  </a:lnTo>
                  <a:lnTo>
                    <a:pt x="77632" y="37419"/>
                  </a:lnTo>
                  <a:lnTo>
                    <a:pt x="78572" y="34745"/>
                  </a:lnTo>
                  <a:lnTo>
                    <a:pt x="80080" y="28066"/>
                  </a:lnTo>
                  <a:lnTo>
                    <a:pt x="79211" y="27518"/>
                  </a:lnTo>
                  <a:lnTo>
                    <a:pt x="77639" y="27152"/>
                  </a:lnTo>
                  <a:lnTo>
                    <a:pt x="72723" y="26566"/>
                  </a:lnTo>
                  <a:lnTo>
                    <a:pt x="72319" y="25525"/>
                  </a:lnTo>
                  <a:lnTo>
                    <a:pt x="72050" y="23840"/>
                  </a:lnTo>
                  <a:lnTo>
                    <a:pt x="71871" y="21723"/>
                  </a:lnTo>
                  <a:lnTo>
                    <a:pt x="70758" y="20313"/>
                  </a:lnTo>
                  <a:lnTo>
                    <a:pt x="69023" y="19372"/>
                  </a:lnTo>
                  <a:lnTo>
                    <a:pt x="66873" y="18746"/>
                  </a:lnTo>
                  <a:lnTo>
                    <a:pt x="64447" y="18327"/>
                  </a:lnTo>
                  <a:lnTo>
                    <a:pt x="61836" y="18049"/>
                  </a:lnTo>
                  <a:lnTo>
                    <a:pt x="59102" y="17864"/>
                  </a:lnTo>
                  <a:lnTo>
                    <a:pt x="57280" y="18732"/>
                  </a:lnTo>
                  <a:lnTo>
                    <a:pt x="56064" y="20303"/>
                  </a:lnTo>
                  <a:lnTo>
                    <a:pt x="55254" y="22342"/>
                  </a:lnTo>
                  <a:lnTo>
                    <a:pt x="53721" y="23702"/>
                  </a:lnTo>
                  <a:lnTo>
                    <a:pt x="51706" y="24609"/>
                  </a:lnTo>
                  <a:lnTo>
                    <a:pt x="49369" y="25213"/>
                  </a:lnTo>
                  <a:lnTo>
                    <a:pt x="46817" y="25615"/>
                  </a:lnTo>
                  <a:lnTo>
                    <a:pt x="44124" y="25884"/>
                  </a:lnTo>
                  <a:lnTo>
                    <a:pt x="41335" y="26063"/>
                  </a:lnTo>
                  <a:lnTo>
                    <a:pt x="38482" y="27175"/>
                  </a:lnTo>
                  <a:lnTo>
                    <a:pt x="35587" y="28908"/>
                  </a:lnTo>
                  <a:lnTo>
                    <a:pt x="28549" y="34079"/>
                  </a:lnTo>
                  <a:lnTo>
                    <a:pt x="27971" y="35495"/>
                  </a:lnTo>
                  <a:lnTo>
                    <a:pt x="27587" y="37432"/>
                  </a:lnTo>
                  <a:lnTo>
                    <a:pt x="27330" y="39715"/>
                  </a:lnTo>
                  <a:lnTo>
                    <a:pt x="26166" y="41237"/>
                  </a:lnTo>
                  <a:lnTo>
                    <a:pt x="24396" y="42252"/>
                  </a:lnTo>
                  <a:lnTo>
                    <a:pt x="22223" y="42928"/>
                  </a:lnTo>
                  <a:lnTo>
                    <a:pt x="20775" y="44371"/>
                  </a:lnTo>
                  <a:lnTo>
                    <a:pt x="19810" y="46325"/>
                  </a:lnTo>
                  <a:lnTo>
                    <a:pt x="17911" y="53091"/>
                  </a:lnTo>
                  <a:lnTo>
                    <a:pt x="18893" y="54123"/>
                  </a:lnTo>
                  <a:lnTo>
                    <a:pt x="25577" y="60888"/>
                  </a:lnTo>
                  <a:lnTo>
                    <a:pt x="26984" y="61305"/>
                  </a:lnTo>
                  <a:lnTo>
                    <a:pt x="28914" y="61584"/>
                  </a:lnTo>
                  <a:lnTo>
                    <a:pt x="34404" y="62031"/>
                  </a:lnTo>
                  <a:lnTo>
                    <a:pt x="37804" y="62091"/>
                  </a:lnTo>
                  <a:lnTo>
                    <a:pt x="53147" y="62139"/>
                  </a:lnTo>
                  <a:lnTo>
                    <a:pt x="54302" y="61147"/>
                  </a:lnTo>
                  <a:lnTo>
                    <a:pt x="56066" y="59494"/>
                  </a:lnTo>
                  <a:lnTo>
                    <a:pt x="61288" y="54452"/>
                  </a:lnTo>
                  <a:lnTo>
                    <a:pt x="61717" y="53046"/>
                  </a:lnTo>
                  <a:lnTo>
                    <a:pt x="62002" y="51116"/>
                  </a:lnTo>
                  <a:lnTo>
                    <a:pt x="62461" y="45631"/>
                  </a:lnTo>
                  <a:lnTo>
                    <a:pt x="63491" y="44189"/>
                  </a:lnTo>
                  <a:lnTo>
                    <a:pt x="65172" y="42235"/>
                  </a:lnTo>
                  <a:lnTo>
                    <a:pt x="67286" y="39940"/>
                  </a:lnTo>
                  <a:lnTo>
                    <a:pt x="68695" y="37419"/>
                  </a:lnTo>
                  <a:lnTo>
                    <a:pt x="69634" y="34745"/>
                  </a:lnTo>
                  <a:lnTo>
                    <a:pt x="71403" y="26908"/>
                  </a:lnTo>
                  <a:lnTo>
                    <a:pt x="70446" y="25754"/>
                  </a:lnTo>
                  <a:lnTo>
                    <a:pt x="68815" y="23992"/>
                  </a:lnTo>
                  <a:lnTo>
                    <a:pt x="62939" y="17872"/>
                  </a:lnTo>
                  <a:lnTo>
                    <a:pt x="61824" y="17746"/>
                  </a:lnTo>
                  <a:lnTo>
                    <a:pt x="60087" y="17661"/>
                  </a:lnTo>
                  <a:lnTo>
                    <a:pt x="55509" y="17567"/>
                  </a:lnTo>
                  <a:lnTo>
                    <a:pt x="31521" y="17493"/>
                  </a:lnTo>
                  <a:lnTo>
                    <a:pt x="28960" y="18485"/>
                  </a:lnTo>
                  <a:lnTo>
                    <a:pt x="26259" y="20138"/>
                  </a:lnTo>
                  <a:lnTo>
                    <a:pt x="23465" y="22232"/>
                  </a:lnTo>
                  <a:lnTo>
                    <a:pt x="20610" y="23629"/>
                  </a:lnTo>
                  <a:lnTo>
                    <a:pt x="17712" y="24560"/>
                  </a:lnTo>
                  <a:lnTo>
                    <a:pt x="14788" y="25180"/>
                  </a:lnTo>
                  <a:lnTo>
                    <a:pt x="11845" y="26586"/>
                  </a:lnTo>
                  <a:lnTo>
                    <a:pt x="8889" y="28516"/>
                  </a:lnTo>
                  <a:lnTo>
                    <a:pt x="0" y="3535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72"/>
            <p:cNvSpPr/>
            <p:nvPr/>
          </p:nvSpPr>
          <p:spPr>
            <a:xfrm>
              <a:off x="4893841" y="4161237"/>
              <a:ext cx="62509" cy="44646"/>
            </a:xfrm>
            <a:custGeom>
              <a:avLst/>
              <a:gdLst/>
              <a:ahLst/>
              <a:cxnLst/>
              <a:rect l="0" t="0" r="0" b="0"/>
              <a:pathLst>
                <a:path w="62509" h="44646">
                  <a:moveTo>
                    <a:pt x="26785" y="35716"/>
                  </a:moveTo>
                  <a:lnTo>
                    <a:pt x="26785" y="43404"/>
                  </a:lnTo>
                  <a:lnTo>
                    <a:pt x="27778" y="43818"/>
                  </a:lnTo>
                  <a:lnTo>
                    <a:pt x="29433" y="44094"/>
                  </a:lnTo>
                  <a:lnTo>
                    <a:pt x="35615" y="44636"/>
                  </a:lnTo>
                  <a:lnTo>
                    <a:pt x="52350" y="44645"/>
                  </a:lnTo>
                  <a:lnTo>
                    <a:pt x="52767" y="43654"/>
                  </a:lnTo>
                  <a:lnTo>
                    <a:pt x="53045" y="42000"/>
                  </a:lnTo>
                  <a:lnTo>
                    <a:pt x="53493" y="36957"/>
                  </a:lnTo>
                  <a:lnTo>
                    <a:pt x="54522" y="36543"/>
                  </a:lnTo>
                  <a:lnTo>
                    <a:pt x="56202" y="36268"/>
                  </a:lnTo>
                  <a:lnTo>
                    <a:pt x="61289" y="35824"/>
                  </a:lnTo>
                  <a:lnTo>
                    <a:pt x="61706" y="34796"/>
                  </a:lnTo>
                  <a:lnTo>
                    <a:pt x="61984" y="33118"/>
                  </a:lnTo>
                  <a:lnTo>
                    <a:pt x="62508" y="27157"/>
                  </a:lnTo>
                  <a:lnTo>
                    <a:pt x="61527" y="26041"/>
                  </a:lnTo>
                  <a:lnTo>
                    <a:pt x="53711" y="17968"/>
                  </a:lnTo>
                  <a:lnTo>
                    <a:pt x="53634" y="17890"/>
                  </a:lnTo>
                  <a:lnTo>
                    <a:pt x="53612" y="13126"/>
                  </a:lnTo>
                  <a:lnTo>
                    <a:pt x="52615" y="11726"/>
                  </a:lnTo>
                  <a:lnTo>
                    <a:pt x="50958" y="10793"/>
                  </a:lnTo>
                  <a:lnTo>
                    <a:pt x="45907" y="9295"/>
                  </a:lnTo>
                  <a:lnTo>
                    <a:pt x="45492" y="10164"/>
                  </a:lnTo>
                  <a:lnTo>
                    <a:pt x="45216" y="11736"/>
                  </a:lnTo>
                  <a:lnTo>
                    <a:pt x="45032" y="13776"/>
                  </a:lnTo>
                  <a:lnTo>
                    <a:pt x="43916" y="15136"/>
                  </a:lnTo>
                  <a:lnTo>
                    <a:pt x="42178" y="16043"/>
                  </a:lnTo>
                  <a:lnTo>
                    <a:pt x="36999" y="17499"/>
                  </a:lnTo>
                  <a:lnTo>
                    <a:pt x="35580" y="17618"/>
                  </a:lnTo>
                  <a:lnTo>
                    <a:pt x="33642" y="17697"/>
                  </a:lnTo>
                  <a:lnTo>
                    <a:pt x="31356" y="17750"/>
                  </a:lnTo>
                  <a:lnTo>
                    <a:pt x="29832" y="18778"/>
                  </a:lnTo>
                  <a:lnTo>
                    <a:pt x="28817" y="20455"/>
                  </a:lnTo>
                  <a:lnTo>
                    <a:pt x="28139" y="22565"/>
                  </a:lnTo>
                  <a:lnTo>
                    <a:pt x="26694" y="23972"/>
                  </a:lnTo>
                  <a:lnTo>
                    <a:pt x="24738" y="24910"/>
                  </a:lnTo>
                  <a:lnTo>
                    <a:pt x="22441" y="25536"/>
                  </a:lnTo>
                  <a:lnTo>
                    <a:pt x="20909" y="26945"/>
                  </a:lnTo>
                  <a:lnTo>
                    <a:pt x="19888" y="28876"/>
                  </a:lnTo>
                  <a:lnTo>
                    <a:pt x="19207" y="31156"/>
                  </a:lnTo>
                  <a:lnTo>
                    <a:pt x="17760" y="32676"/>
                  </a:lnTo>
                  <a:lnTo>
                    <a:pt x="15802" y="33689"/>
                  </a:lnTo>
                  <a:lnTo>
                    <a:pt x="9310" y="35597"/>
                  </a:lnTo>
                  <a:lnTo>
                    <a:pt x="9175" y="36629"/>
                  </a:lnTo>
                  <a:lnTo>
                    <a:pt x="9086" y="38309"/>
                  </a:lnTo>
                  <a:lnTo>
                    <a:pt x="8910" y="44536"/>
                  </a:lnTo>
                  <a:lnTo>
                    <a:pt x="9902" y="44572"/>
                  </a:lnTo>
                  <a:lnTo>
                    <a:pt x="18594" y="44644"/>
                  </a:lnTo>
                  <a:lnTo>
                    <a:pt x="22482" y="44645"/>
                  </a:lnTo>
                  <a:lnTo>
                    <a:pt x="23916" y="43652"/>
                  </a:lnTo>
                  <a:lnTo>
                    <a:pt x="24872" y="41999"/>
                  </a:lnTo>
                  <a:lnTo>
                    <a:pt x="25510" y="39905"/>
                  </a:lnTo>
                  <a:lnTo>
                    <a:pt x="26928" y="38508"/>
                  </a:lnTo>
                  <a:lnTo>
                    <a:pt x="28867" y="37578"/>
                  </a:lnTo>
                  <a:lnTo>
                    <a:pt x="34370" y="36083"/>
                  </a:lnTo>
                  <a:lnTo>
                    <a:pt x="34821" y="34968"/>
                  </a:lnTo>
                  <a:lnTo>
                    <a:pt x="35122" y="33234"/>
                  </a:lnTo>
                  <a:lnTo>
                    <a:pt x="35605" y="28060"/>
                  </a:lnTo>
                  <a:lnTo>
                    <a:pt x="36638" y="26643"/>
                  </a:lnTo>
                  <a:lnTo>
                    <a:pt x="38319" y="24706"/>
                  </a:lnTo>
                  <a:lnTo>
                    <a:pt x="43410" y="19209"/>
                  </a:lnTo>
                  <a:lnTo>
                    <a:pt x="43827" y="17766"/>
                  </a:lnTo>
                  <a:lnTo>
                    <a:pt x="44106" y="15812"/>
                  </a:lnTo>
                  <a:lnTo>
                    <a:pt x="44630" y="9330"/>
                  </a:lnTo>
                  <a:lnTo>
                    <a:pt x="44660" y="1274"/>
                  </a:lnTo>
                  <a:lnTo>
                    <a:pt x="43668" y="848"/>
                  </a:lnTo>
                  <a:lnTo>
                    <a:pt x="42013" y="565"/>
                  </a:lnTo>
                  <a:lnTo>
                    <a:pt x="36966" y="109"/>
                  </a:lnTo>
                  <a:lnTo>
                    <a:pt x="33627" y="47"/>
                  </a:lnTo>
                  <a:lnTo>
                    <a:pt x="22439" y="0"/>
                  </a:lnTo>
                  <a:lnTo>
                    <a:pt x="19915" y="991"/>
                  </a:lnTo>
                  <a:lnTo>
                    <a:pt x="17239" y="2644"/>
                  </a:lnTo>
                  <a:lnTo>
                    <a:pt x="9394" y="8559"/>
                  </a:lnTo>
                  <a:lnTo>
                    <a:pt x="824" y="17007"/>
                  </a:lnTo>
                  <a:lnTo>
                    <a:pt x="80" y="17744"/>
                  </a:lnTo>
                  <a:lnTo>
                    <a:pt x="43" y="18774"/>
                  </a:lnTo>
                  <a:lnTo>
                    <a:pt x="0" y="22564"/>
                  </a:lnTo>
                  <a:lnTo>
                    <a:pt x="983" y="23971"/>
                  </a:lnTo>
                  <a:lnTo>
                    <a:pt x="2631" y="24910"/>
                  </a:lnTo>
                  <a:lnTo>
                    <a:pt x="7667" y="26415"/>
                  </a:lnTo>
                  <a:lnTo>
                    <a:pt x="9074" y="26539"/>
                  </a:lnTo>
                  <a:lnTo>
                    <a:pt x="11004" y="26621"/>
                  </a:lnTo>
                  <a:lnTo>
                    <a:pt x="13285" y="26676"/>
                  </a:lnTo>
                  <a:lnTo>
                    <a:pt x="15798" y="27705"/>
                  </a:lnTo>
                  <a:lnTo>
                    <a:pt x="18467" y="29383"/>
                  </a:lnTo>
                  <a:lnTo>
                    <a:pt x="21239" y="31494"/>
                  </a:lnTo>
                  <a:lnTo>
                    <a:pt x="24081" y="32901"/>
                  </a:lnTo>
                  <a:lnTo>
                    <a:pt x="26969" y="33839"/>
                  </a:lnTo>
                  <a:lnTo>
                    <a:pt x="33994" y="35345"/>
                  </a:lnTo>
                  <a:lnTo>
                    <a:pt x="35564" y="34477"/>
                  </a:lnTo>
                  <a:lnTo>
                    <a:pt x="37603" y="32905"/>
                  </a:lnTo>
                  <a:lnTo>
                    <a:pt x="44250" y="27144"/>
                  </a:lnTo>
                  <a:lnTo>
                    <a:pt x="45381" y="27025"/>
                  </a:lnTo>
                  <a:lnTo>
                    <a:pt x="47128" y="26946"/>
                  </a:lnTo>
                  <a:lnTo>
                    <a:pt x="52323" y="26817"/>
                  </a:lnTo>
                  <a:lnTo>
                    <a:pt x="52750" y="25815"/>
                  </a:lnTo>
                  <a:lnTo>
                    <a:pt x="53034" y="24154"/>
                  </a:lnTo>
                  <a:lnTo>
                    <a:pt x="53602" y="178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73"/>
            <p:cNvSpPr/>
            <p:nvPr/>
          </p:nvSpPr>
          <p:spPr>
            <a:xfrm>
              <a:off x="6011201" y="4125894"/>
              <a:ext cx="80453" cy="53197"/>
            </a:xfrm>
            <a:custGeom>
              <a:avLst/>
              <a:gdLst/>
              <a:ahLst/>
              <a:cxnLst/>
              <a:rect l="0" t="0" r="0" b="0"/>
              <a:pathLst>
                <a:path w="80453" h="53197">
                  <a:moveTo>
                    <a:pt x="80452" y="26410"/>
                  </a:moveTo>
                  <a:lnTo>
                    <a:pt x="71512" y="26410"/>
                  </a:lnTo>
                  <a:lnTo>
                    <a:pt x="71512" y="17590"/>
                  </a:lnTo>
                  <a:lnTo>
                    <a:pt x="70520" y="17553"/>
                  </a:lnTo>
                  <a:lnTo>
                    <a:pt x="61653" y="17481"/>
                  </a:lnTo>
                  <a:lnTo>
                    <a:pt x="57861" y="17481"/>
                  </a:lnTo>
                  <a:lnTo>
                    <a:pt x="55458" y="18473"/>
                  </a:lnTo>
                  <a:lnTo>
                    <a:pt x="52864" y="20127"/>
                  </a:lnTo>
                  <a:lnTo>
                    <a:pt x="45173" y="26043"/>
                  </a:lnTo>
                  <a:lnTo>
                    <a:pt x="45014" y="27158"/>
                  </a:lnTo>
                  <a:lnTo>
                    <a:pt x="44908" y="28893"/>
                  </a:lnTo>
                  <a:lnTo>
                    <a:pt x="44837" y="31042"/>
                  </a:lnTo>
                  <a:lnTo>
                    <a:pt x="43797" y="32475"/>
                  </a:lnTo>
                  <a:lnTo>
                    <a:pt x="42109" y="33430"/>
                  </a:lnTo>
                  <a:lnTo>
                    <a:pt x="39992" y="34067"/>
                  </a:lnTo>
                  <a:lnTo>
                    <a:pt x="38580" y="35483"/>
                  </a:lnTo>
                  <a:lnTo>
                    <a:pt x="37639" y="37420"/>
                  </a:lnTo>
                  <a:lnTo>
                    <a:pt x="37011" y="39704"/>
                  </a:lnTo>
                  <a:lnTo>
                    <a:pt x="37586" y="41225"/>
                  </a:lnTo>
                  <a:lnTo>
                    <a:pt x="38962" y="42241"/>
                  </a:lnTo>
                  <a:lnTo>
                    <a:pt x="40873" y="42917"/>
                  </a:lnTo>
                  <a:lnTo>
                    <a:pt x="42147" y="44360"/>
                  </a:lnTo>
                  <a:lnTo>
                    <a:pt x="42996" y="46314"/>
                  </a:lnTo>
                  <a:lnTo>
                    <a:pt x="44360" y="51840"/>
                  </a:lnTo>
                  <a:lnTo>
                    <a:pt x="45464" y="52293"/>
                  </a:lnTo>
                  <a:lnTo>
                    <a:pt x="47195" y="52595"/>
                  </a:lnTo>
                  <a:lnTo>
                    <a:pt x="49341" y="52797"/>
                  </a:lnTo>
                  <a:lnTo>
                    <a:pt x="51766" y="52931"/>
                  </a:lnTo>
                  <a:lnTo>
                    <a:pt x="60954" y="53164"/>
                  </a:lnTo>
                  <a:lnTo>
                    <a:pt x="70128" y="53196"/>
                  </a:lnTo>
                  <a:lnTo>
                    <a:pt x="70589" y="52205"/>
                  </a:lnTo>
                  <a:lnTo>
                    <a:pt x="70897" y="50553"/>
                  </a:lnTo>
                  <a:lnTo>
                    <a:pt x="71102" y="48458"/>
                  </a:lnTo>
                  <a:lnTo>
                    <a:pt x="72232" y="47062"/>
                  </a:lnTo>
                  <a:lnTo>
                    <a:pt x="73979" y="46131"/>
                  </a:lnTo>
                  <a:lnTo>
                    <a:pt x="80073" y="44379"/>
                  </a:lnTo>
                  <a:lnTo>
                    <a:pt x="80199" y="43350"/>
                  </a:lnTo>
                  <a:lnTo>
                    <a:pt x="80284" y="41672"/>
                  </a:lnTo>
                  <a:lnTo>
                    <a:pt x="80377" y="37162"/>
                  </a:lnTo>
                  <a:lnTo>
                    <a:pt x="80451" y="13250"/>
                  </a:lnTo>
                  <a:lnTo>
                    <a:pt x="79457" y="11684"/>
                  </a:lnTo>
                  <a:lnTo>
                    <a:pt x="77803" y="10640"/>
                  </a:lnTo>
                  <a:lnTo>
                    <a:pt x="72755" y="8964"/>
                  </a:lnTo>
                  <a:lnTo>
                    <a:pt x="72341" y="7834"/>
                  </a:lnTo>
                  <a:lnTo>
                    <a:pt x="72065" y="6089"/>
                  </a:lnTo>
                  <a:lnTo>
                    <a:pt x="71881" y="3933"/>
                  </a:lnTo>
                  <a:lnTo>
                    <a:pt x="70765" y="2495"/>
                  </a:lnTo>
                  <a:lnTo>
                    <a:pt x="69028" y="1538"/>
                  </a:lnTo>
                  <a:lnTo>
                    <a:pt x="63849" y="0"/>
                  </a:lnTo>
                  <a:lnTo>
                    <a:pt x="62430" y="866"/>
                  </a:lnTo>
                  <a:lnTo>
                    <a:pt x="60492" y="2436"/>
                  </a:lnTo>
                  <a:lnTo>
                    <a:pt x="58206" y="4474"/>
                  </a:lnTo>
                  <a:lnTo>
                    <a:pt x="55688" y="5833"/>
                  </a:lnTo>
                  <a:lnTo>
                    <a:pt x="53017" y="6739"/>
                  </a:lnTo>
                  <a:lnTo>
                    <a:pt x="46339" y="8193"/>
                  </a:lnTo>
                  <a:lnTo>
                    <a:pt x="45791" y="9305"/>
                  </a:lnTo>
                  <a:lnTo>
                    <a:pt x="45426" y="11038"/>
                  </a:lnTo>
                  <a:lnTo>
                    <a:pt x="45182" y="13186"/>
                  </a:lnTo>
                  <a:lnTo>
                    <a:pt x="44027" y="14617"/>
                  </a:lnTo>
                  <a:lnTo>
                    <a:pt x="42263" y="15572"/>
                  </a:lnTo>
                  <a:lnTo>
                    <a:pt x="40094" y="16208"/>
                  </a:lnTo>
                  <a:lnTo>
                    <a:pt x="38649" y="17625"/>
                  </a:lnTo>
                  <a:lnTo>
                    <a:pt x="37684" y="19561"/>
                  </a:lnTo>
                  <a:lnTo>
                    <a:pt x="37041" y="21845"/>
                  </a:lnTo>
                  <a:lnTo>
                    <a:pt x="37606" y="23366"/>
                  </a:lnTo>
                  <a:lnTo>
                    <a:pt x="38976" y="24381"/>
                  </a:lnTo>
                  <a:lnTo>
                    <a:pt x="43566" y="26009"/>
                  </a:lnTo>
                  <a:lnTo>
                    <a:pt x="44935" y="27135"/>
                  </a:lnTo>
                  <a:lnTo>
                    <a:pt x="46842" y="28878"/>
                  </a:lnTo>
                  <a:lnTo>
                    <a:pt x="52293" y="34064"/>
                  </a:lnTo>
                  <a:lnTo>
                    <a:pt x="53733" y="34489"/>
                  </a:lnTo>
                  <a:lnTo>
                    <a:pt x="55687" y="34773"/>
                  </a:lnTo>
                  <a:lnTo>
                    <a:pt x="57982" y="34962"/>
                  </a:lnTo>
                  <a:lnTo>
                    <a:pt x="60506" y="35088"/>
                  </a:lnTo>
                  <a:lnTo>
                    <a:pt x="69867" y="35307"/>
                  </a:lnTo>
                  <a:lnTo>
                    <a:pt x="75770" y="35330"/>
                  </a:lnTo>
                  <a:lnTo>
                    <a:pt x="77331" y="34341"/>
                  </a:lnTo>
                  <a:lnTo>
                    <a:pt x="78371" y="32690"/>
                  </a:lnTo>
                  <a:lnTo>
                    <a:pt x="80436" y="26459"/>
                  </a:lnTo>
                  <a:lnTo>
                    <a:pt x="80441" y="26443"/>
                  </a:lnTo>
                  <a:lnTo>
                    <a:pt x="80451" y="13109"/>
                  </a:lnTo>
                  <a:lnTo>
                    <a:pt x="79459" y="11590"/>
                  </a:lnTo>
                  <a:lnTo>
                    <a:pt x="77803" y="10577"/>
                  </a:lnTo>
                  <a:lnTo>
                    <a:pt x="75706" y="9902"/>
                  </a:lnTo>
                  <a:lnTo>
                    <a:pt x="73315" y="9452"/>
                  </a:lnTo>
                  <a:lnTo>
                    <a:pt x="70728" y="9152"/>
                  </a:lnTo>
                  <a:lnTo>
                    <a:pt x="64184" y="8670"/>
                  </a:lnTo>
                  <a:lnTo>
                    <a:pt x="45986" y="8567"/>
                  </a:lnTo>
                  <a:lnTo>
                    <a:pt x="42576" y="8561"/>
                  </a:lnTo>
                  <a:lnTo>
                    <a:pt x="39310" y="9550"/>
                  </a:lnTo>
                  <a:lnTo>
                    <a:pt x="36139" y="11202"/>
                  </a:lnTo>
                  <a:lnTo>
                    <a:pt x="33032" y="13295"/>
                  </a:lnTo>
                  <a:lnTo>
                    <a:pt x="29967" y="15682"/>
                  </a:lnTo>
                  <a:lnTo>
                    <a:pt x="26930" y="18266"/>
                  </a:lnTo>
                  <a:lnTo>
                    <a:pt x="23913" y="20981"/>
                  </a:lnTo>
                  <a:lnTo>
                    <a:pt x="20908" y="22791"/>
                  </a:lnTo>
                  <a:lnTo>
                    <a:pt x="17911" y="23998"/>
                  </a:lnTo>
                  <a:lnTo>
                    <a:pt x="14921" y="24802"/>
                  </a:lnTo>
                  <a:lnTo>
                    <a:pt x="11934" y="26330"/>
                  </a:lnTo>
                  <a:lnTo>
                    <a:pt x="8948" y="28341"/>
                  </a:lnTo>
                  <a:lnTo>
                    <a:pt x="0" y="353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74"/>
            <p:cNvSpPr/>
            <p:nvPr/>
          </p:nvSpPr>
          <p:spPr>
            <a:xfrm>
              <a:off x="5966505" y="3393662"/>
              <a:ext cx="241358" cy="419205"/>
            </a:xfrm>
            <a:custGeom>
              <a:avLst/>
              <a:gdLst/>
              <a:ahLst/>
              <a:cxnLst/>
              <a:rect l="0" t="0" r="0" b="0"/>
              <a:pathLst>
                <a:path w="241358" h="419205">
                  <a:moveTo>
                    <a:pt x="35756" y="205002"/>
                  </a:moveTo>
                  <a:lnTo>
                    <a:pt x="35756" y="251399"/>
                  </a:lnTo>
                  <a:lnTo>
                    <a:pt x="33108" y="260680"/>
                  </a:lnTo>
                  <a:lnTo>
                    <a:pt x="31011" y="265933"/>
                  </a:lnTo>
                  <a:lnTo>
                    <a:pt x="29613" y="272412"/>
                  </a:lnTo>
                  <a:lnTo>
                    <a:pt x="28681" y="279708"/>
                  </a:lnTo>
                  <a:lnTo>
                    <a:pt x="28060" y="287548"/>
                  </a:lnTo>
                  <a:lnTo>
                    <a:pt x="26652" y="294759"/>
                  </a:lnTo>
                  <a:lnTo>
                    <a:pt x="24720" y="301551"/>
                  </a:lnTo>
                  <a:lnTo>
                    <a:pt x="20919" y="314389"/>
                  </a:lnTo>
                  <a:lnTo>
                    <a:pt x="19230" y="326709"/>
                  </a:lnTo>
                  <a:lnTo>
                    <a:pt x="15830" y="338800"/>
                  </a:lnTo>
                  <a:lnTo>
                    <a:pt x="12001" y="349796"/>
                  </a:lnTo>
                  <a:lnTo>
                    <a:pt x="8853" y="362557"/>
                  </a:lnTo>
                  <a:lnTo>
                    <a:pt x="4597" y="372922"/>
                  </a:lnTo>
                  <a:lnTo>
                    <a:pt x="1362" y="380433"/>
                  </a:lnTo>
                  <a:lnTo>
                    <a:pt x="404" y="392140"/>
                  </a:lnTo>
                  <a:lnTo>
                    <a:pt x="54" y="402874"/>
                  </a:lnTo>
                  <a:lnTo>
                    <a:pt x="0" y="419204"/>
                  </a:lnTo>
                  <a:lnTo>
                    <a:pt x="0" y="332945"/>
                  </a:lnTo>
                  <a:lnTo>
                    <a:pt x="993" y="326016"/>
                  </a:lnTo>
                  <a:lnTo>
                    <a:pt x="2648" y="318420"/>
                  </a:lnTo>
                  <a:lnTo>
                    <a:pt x="4745" y="310380"/>
                  </a:lnTo>
                  <a:lnTo>
                    <a:pt x="6144" y="303035"/>
                  </a:lnTo>
                  <a:lnTo>
                    <a:pt x="7075" y="296155"/>
                  </a:lnTo>
                  <a:lnTo>
                    <a:pt x="7697" y="289583"/>
                  </a:lnTo>
                  <a:lnTo>
                    <a:pt x="8111" y="282225"/>
                  </a:lnTo>
                  <a:lnTo>
                    <a:pt x="8571" y="266112"/>
                  </a:lnTo>
                  <a:lnTo>
                    <a:pt x="9687" y="257649"/>
                  </a:lnTo>
                  <a:lnTo>
                    <a:pt x="11424" y="249029"/>
                  </a:lnTo>
                  <a:lnTo>
                    <a:pt x="13576" y="240307"/>
                  </a:lnTo>
                  <a:lnTo>
                    <a:pt x="15010" y="231515"/>
                  </a:lnTo>
                  <a:lnTo>
                    <a:pt x="15966" y="222677"/>
                  </a:lnTo>
                  <a:lnTo>
                    <a:pt x="16603" y="213809"/>
                  </a:lnTo>
                  <a:lnTo>
                    <a:pt x="18022" y="205912"/>
                  </a:lnTo>
                  <a:lnTo>
                    <a:pt x="19960" y="198663"/>
                  </a:lnTo>
                  <a:lnTo>
                    <a:pt x="22246" y="191847"/>
                  </a:lnTo>
                  <a:lnTo>
                    <a:pt x="23770" y="184325"/>
                  </a:lnTo>
                  <a:lnTo>
                    <a:pt x="24785" y="176335"/>
                  </a:lnTo>
                  <a:lnTo>
                    <a:pt x="25463" y="168031"/>
                  </a:lnTo>
                  <a:lnTo>
                    <a:pt x="26908" y="160511"/>
                  </a:lnTo>
                  <a:lnTo>
                    <a:pt x="28864" y="153513"/>
                  </a:lnTo>
                  <a:lnTo>
                    <a:pt x="32693" y="140446"/>
                  </a:lnTo>
                  <a:lnTo>
                    <a:pt x="34395" y="128024"/>
                  </a:lnTo>
                  <a:lnTo>
                    <a:pt x="35151" y="115888"/>
                  </a:lnTo>
                  <a:lnTo>
                    <a:pt x="35353" y="109874"/>
                  </a:lnTo>
                  <a:lnTo>
                    <a:pt x="38226" y="97900"/>
                  </a:lnTo>
                  <a:lnTo>
                    <a:pt x="41820" y="85963"/>
                  </a:lnTo>
                  <a:lnTo>
                    <a:pt x="43417" y="74044"/>
                  </a:lnTo>
                  <a:lnTo>
                    <a:pt x="46776" y="64777"/>
                  </a:lnTo>
                  <a:lnTo>
                    <a:pt x="49063" y="60917"/>
                  </a:lnTo>
                  <a:lnTo>
                    <a:pt x="51603" y="51336"/>
                  </a:lnTo>
                  <a:lnTo>
                    <a:pt x="52280" y="46004"/>
                  </a:lnTo>
                  <a:lnTo>
                    <a:pt x="53725" y="42448"/>
                  </a:lnTo>
                  <a:lnTo>
                    <a:pt x="55681" y="40078"/>
                  </a:lnTo>
                  <a:lnTo>
                    <a:pt x="57979" y="38498"/>
                  </a:lnTo>
                  <a:lnTo>
                    <a:pt x="59510" y="36452"/>
                  </a:lnTo>
                  <a:lnTo>
                    <a:pt x="60532" y="34096"/>
                  </a:lnTo>
                  <a:lnTo>
                    <a:pt x="61666" y="28833"/>
                  </a:lnTo>
                  <a:lnTo>
                    <a:pt x="62170" y="23186"/>
                  </a:lnTo>
                  <a:lnTo>
                    <a:pt x="63298" y="20292"/>
                  </a:lnTo>
                  <a:lnTo>
                    <a:pt x="70235" y="10291"/>
                  </a:lnTo>
                  <a:lnTo>
                    <a:pt x="71654" y="9710"/>
                  </a:lnTo>
                  <a:lnTo>
                    <a:pt x="75880" y="9065"/>
                  </a:lnTo>
                  <a:lnTo>
                    <a:pt x="77404" y="7900"/>
                  </a:lnTo>
                  <a:lnTo>
                    <a:pt x="78420" y="6132"/>
                  </a:lnTo>
                  <a:lnTo>
                    <a:pt x="79098" y="3961"/>
                  </a:lnTo>
                  <a:lnTo>
                    <a:pt x="80542" y="2514"/>
                  </a:lnTo>
                  <a:lnTo>
                    <a:pt x="82499" y="1549"/>
                  </a:lnTo>
                  <a:lnTo>
                    <a:pt x="88030" y="0"/>
                  </a:lnTo>
                  <a:lnTo>
                    <a:pt x="91435" y="2434"/>
                  </a:lnTo>
                  <a:lnTo>
                    <a:pt x="98415" y="8736"/>
                  </a:lnTo>
                  <a:lnTo>
                    <a:pt x="110653" y="20872"/>
                  </a:lnTo>
                  <a:lnTo>
                    <a:pt x="112504" y="23710"/>
                  </a:lnTo>
                  <a:lnTo>
                    <a:pt x="116104" y="32443"/>
                  </a:lnTo>
                  <a:lnTo>
                    <a:pt x="123020" y="42308"/>
                  </a:lnTo>
                  <a:lnTo>
                    <a:pt x="128506" y="51995"/>
                  </a:lnTo>
                  <a:lnTo>
                    <a:pt x="134255" y="60270"/>
                  </a:lnTo>
                  <a:lnTo>
                    <a:pt x="140121" y="68247"/>
                  </a:lnTo>
                  <a:lnTo>
                    <a:pt x="146039" y="78407"/>
                  </a:lnTo>
                  <a:lnTo>
                    <a:pt x="149331" y="89537"/>
                  </a:lnTo>
                  <a:lnTo>
                    <a:pt x="150210" y="95283"/>
                  </a:lnTo>
                  <a:lnTo>
                    <a:pt x="153833" y="104314"/>
                  </a:lnTo>
                  <a:lnTo>
                    <a:pt x="158755" y="113618"/>
                  </a:lnTo>
                  <a:lnTo>
                    <a:pt x="161458" y="120267"/>
                  </a:lnTo>
                  <a:lnTo>
                    <a:pt x="164252" y="127676"/>
                  </a:lnTo>
                  <a:lnTo>
                    <a:pt x="166116" y="134600"/>
                  </a:lnTo>
                  <a:lnTo>
                    <a:pt x="168187" y="147585"/>
                  </a:lnTo>
                  <a:lnTo>
                    <a:pt x="171756" y="159970"/>
                  </a:lnTo>
                  <a:lnTo>
                    <a:pt x="176652" y="172089"/>
                  </a:lnTo>
                  <a:lnTo>
                    <a:pt x="182140" y="184090"/>
                  </a:lnTo>
                  <a:lnTo>
                    <a:pt x="184994" y="191061"/>
                  </a:lnTo>
                  <a:lnTo>
                    <a:pt x="187890" y="198685"/>
                  </a:lnTo>
                  <a:lnTo>
                    <a:pt x="190813" y="206744"/>
                  </a:lnTo>
                  <a:lnTo>
                    <a:pt x="192762" y="214100"/>
                  </a:lnTo>
                  <a:lnTo>
                    <a:pt x="194061" y="220989"/>
                  </a:lnTo>
                  <a:lnTo>
                    <a:pt x="196499" y="233936"/>
                  </a:lnTo>
                  <a:lnTo>
                    <a:pt x="200892" y="246304"/>
                  </a:lnTo>
                  <a:lnTo>
                    <a:pt x="206156" y="258415"/>
                  </a:lnTo>
                  <a:lnTo>
                    <a:pt x="210814" y="270413"/>
                  </a:lnTo>
                  <a:lnTo>
                    <a:pt x="212884" y="282360"/>
                  </a:lnTo>
                  <a:lnTo>
                    <a:pt x="216452" y="291639"/>
                  </a:lnTo>
                  <a:lnTo>
                    <a:pt x="218794" y="295502"/>
                  </a:lnTo>
                  <a:lnTo>
                    <a:pt x="221396" y="305086"/>
                  </a:lnTo>
                  <a:lnTo>
                    <a:pt x="222553" y="314968"/>
                  </a:lnTo>
                  <a:lnTo>
                    <a:pt x="223067" y="322667"/>
                  </a:lnTo>
                  <a:lnTo>
                    <a:pt x="225944" y="332043"/>
                  </a:lnTo>
                  <a:lnTo>
                    <a:pt x="229541" y="341831"/>
                  </a:lnTo>
                  <a:lnTo>
                    <a:pt x="231565" y="353913"/>
                  </a:lnTo>
                  <a:lnTo>
                    <a:pt x="232038" y="364119"/>
                  </a:lnTo>
                  <a:lnTo>
                    <a:pt x="233158" y="368627"/>
                  </a:lnTo>
                  <a:lnTo>
                    <a:pt x="240081" y="381428"/>
                  </a:lnTo>
                  <a:lnTo>
                    <a:pt x="240790" y="385278"/>
                  </a:lnTo>
                  <a:lnTo>
                    <a:pt x="241282" y="397708"/>
                  </a:lnTo>
                  <a:lnTo>
                    <a:pt x="241357" y="4103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75"/>
            <p:cNvSpPr/>
            <p:nvPr/>
          </p:nvSpPr>
          <p:spPr>
            <a:xfrm>
              <a:off x="5948628" y="3652274"/>
              <a:ext cx="259236" cy="62477"/>
            </a:xfrm>
            <a:custGeom>
              <a:avLst/>
              <a:gdLst/>
              <a:ahLst/>
              <a:cxnLst/>
              <a:rect l="0" t="0" r="0" b="0"/>
              <a:pathLst>
                <a:path w="259236" h="62477">
                  <a:moveTo>
                    <a:pt x="259235" y="8897"/>
                  </a:moveTo>
                  <a:lnTo>
                    <a:pt x="259235" y="0"/>
                  </a:lnTo>
                  <a:lnTo>
                    <a:pt x="254490" y="4718"/>
                  </a:lnTo>
                  <a:lnTo>
                    <a:pt x="252098" y="6111"/>
                  </a:lnTo>
                  <a:lnTo>
                    <a:pt x="246793" y="7659"/>
                  </a:lnTo>
                  <a:lnTo>
                    <a:pt x="241124" y="8347"/>
                  </a:lnTo>
                  <a:lnTo>
                    <a:pt x="238222" y="8530"/>
                  </a:lnTo>
                  <a:lnTo>
                    <a:pt x="234301" y="9645"/>
                  </a:lnTo>
                  <a:lnTo>
                    <a:pt x="229700" y="11380"/>
                  </a:lnTo>
                  <a:lnTo>
                    <a:pt x="224647" y="13529"/>
                  </a:lnTo>
                  <a:lnTo>
                    <a:pt x="219291" y="14962"/>
                  </a:lnTo>
                  <a:lnTo>
                    <a:pt x="213734" y="15917"/>
                  </a:lnTo>
                  <a:lnTo>
                    <a:pt x="208043" y="16554"/>
                  </a:lnTo>
                  <a:lnTo>
                    <a:pt x="202262" y="16978"/>
                  </a:lnTo>
                  <a:lnTo>
                    <a:pt x="196422" y="17261"/>
                  </a:lnTo>
                  <a:lnTo>
                    <a:pt x="190542" y="17450"/>
                  </a:lnTo>
                  <a:lnTo>
                    <a:pt x="184636" y="18568"/>
                  </a:lnTo>
                  <a:lnTo>
                    <a:pt x="178712" y="20305"/>
                  </a:lnTo>
                  <a:lnTo>
                    <a:pt x="172776" y="22456"/>
                  </a:lnTo>
                  <a:lnTo>
                    <a:pt x="166832" y="23889"/>
                  </a:lnTo>
                  <a:lnTo>
                    <a:pt x="160883" y="24845"/>
                  </a:lnTo>
                  <a:lnTo>
                    <a:pt x="154931" y="25482"/>
                  </a:lnTo>
                  <a:lnTo>
                    <a:pt x="147983" y="26899"/>
                  </a:lnTo>
                  <a:lnTo>
                    <a:pt x="140371" y="28836"/>
                  </a:lnTo>
                  <a:lnTo>
                    <a:pt x="132317" y="31120"/>
                  </a:lnTo>
                  <a:lnTo>
                    <a:pt x="124961" y="33634"/>
                  </a:lnTo>
                  <a:lnTo>
                    <a:pt x="118070" y="36302"/>
                  </a:lnTo>
                  <a:lnTo>
                    <a:pt x="111490" y="39074"/>
                  </a:lnTo>
                  <a:lnTo>
                    <a:pt x="105117" y="40921"/>
                  </a:lnTo>
                  <a:lnTo>
                    <a:pt x="98882" y="42153"/>
                  </a:lnTo>
                  <a:lnTo>
                    <a:pt x="92738" y="42974"/>
                  </a:lnTo>
                  <a:lnTo>
                    <a:pt x="86657" y="43522"/>
                  </a:lnTo>
                  <a:lnTo>
                    <a:pt x="80616" y="43887"/>
                  </a:lnTo>
                  <a:lnTo>
                    <a:pt x="74602" y="44130"/>
                  </a:lnTo>
                  <a:lnTo>
                    <a:pt x="68606" y="45284"/>
                  </a:lnTo>
                  <a:lnTo>
                    <a:pt x="62622" y="47046"/>
                  </a:lnTo>
                  <a:lnTo>
                    <a:pt x="56647" y="49213"/>
                  </a:lnTo>
                  <a:lnTo>
                    <a:pt x="51670" y="50657"/>
                  </a:lnTo>
                  <a:lnTo>
                    <a:pt x="47359" y="51620"/>
                  </a:lnTo>
                  <a:lnTo>
                    <a:pt x="39920" y="52690"/>
                  </a:lnTo>
                  <a:lnTo>
                    <a:pt x="33303" y="53166"/>
                  </a:lnTo>
                  <a:lnTo>
                    <a:pt x="27051" y="53377"/>
                  </a:lnTo>
                  <a:lnTo>
                    <a:pt x="23993" y="53433"/>
                  </a:lnTo>
                  <a:lnTo>
                    <a:pt x="20962" y="54463"/>
                  </a:lnTo>
                  <a:lnTo>
                    <a:pt x="17947" y="56142"/>
                  </a:lnTo>
                  <a:lnTo>
                    <a:pt x="14944" y="58253"/>
                  </a:lnTo>
                  <a:lnTo>
                    <a:pt x="11950" y="59661"/>
                  </a:lnTo>
                  <a:lnTo>
                    <a:pt x="5973" y="61224"/>
                  </a:lnTo>
                  <a:lnTo>
                    <a:pt x="0" y="624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76"/>
            <p:cNvSpPr/>
            <p:nvPr/>
          </p:nvSpPr>
          <p:spPr>
            <a:xfrm>
              <a:off x="6592281" y="4125516"/>
              <a:ext cx="89323" cy="71035"/>
            </a:xfrm>
            <a:custGeom>
              <a:avLst/>
              <a:gdLst/>
              <a:ahLst/>
              <a:cxnLst/>
              <a:rect l="0" t="0" r="0" b="0"/>
              <a:pathLst>
                <a:path w="89323" h="71035">
                  <a:moveTo>
                    <a:pt x="26781" y="8929"/>
                  </a:moveTo>
                  <a:lnTo>
                    <a:pt x="26781" y="26778"/>
                  </a:lnTo>
                  <a:lnTo>
                    <a:pt x="52320" y="26788"/>
                  </a:lnTo>
                  <a:lnTo>
                    <a:pt x="53739" y="25796"/>
                  </a:lnTo>
                  <a:lnTo>
                    <a:pt x="55679" y="24143"/>
                  </a:lnTo>
                  <a:lnTo>
                    <a:pt x="61183" y="19100"/>
                  </a:lnTo>
                  <a:lnTo>
                    <a:pt x="61634" y="17694"/>
                  </a:lnTo>
                  <a:lnTo>
                    <a:pt x="61936" y="15764"/>
                  </a:lnTo>
                  <a:lnTo>
                    <a:pt x="62419" y="10279"/>
                  </a:lnTo>
                  <a:lnTo>
                    <a:pt x="63451" y="9829"/>
                  </a:lnTo>
                  <a:lnTo>
                    <a:pt x="65133" y="9529"/>
                  </a:lnTo>
                  <a:lnTo>
                    <a:pt x="67248" y="9329"/>
                  </a:lnTo>
                  <a:lnTo>
                    <a:pt x="68658" y="8203"/>
                  </a:lnTo>
                  <a:lnTo>
                    <a:pt x="69596" y="6461"/>
                  </a:lnTo>
                  <a:lnTo>
                    <a:pt x="71444" y="111"/>
                  </a:lnTo>
                  <a:lnTo>
                    <a:pt x="68813" y="49"/>
                  </a:lnTo>
                  <a:lnTo>
                    <a:pt x="57901" y="0"/>
                  </a:lnTo>
                  <a:lnTo>
                    <a:pt x="55474" y="992"/>
                  </a:lnTo>
                  <a:lnTo>
                    <a:pt x="52862" y="2645"/>
                  </a:lnTo>
                  <a:lnTo>
                    <a:pt x="50128" y="4740"/>
                  </a:lnTo>
                  <a:lnTo>
                    <a:pt x="48305" y="7129"/>
                  </a:lnTo>
                  <a:lnTo>
                    <a:pt x="47089" y="9712"/>
                  </a:lnTo>
                  <a:lnTo>
                    <a:pt x="46279" y="12428"/>
                  </a:lnTo>
                  <a:lnTo>
                    <a:pt x="44746" y="14238"/>
                  </a:lnTo>
                  <a:lnTo>
                    <a:pt x="42731" y="15445"/>
                  </a:lnTo>
                  <a:lnTo>
                    <a:pt x="40393" y="16249"/>
                  </a:lnTo>
                  <a:lnTo>
                    <a:pt x="38836" y="17778"/>
                  </a:lnTo>
                  <a:lnTo>
                    <a:pt x="37797" y="19789"/>
                  </a:lnTo>
                  <a:lnTo>
                    <a:pt x="37105" y="22122"/>
                  </a:lnTo>
                  <a:lnTo>
                    <a:pt x="35650" y="24670"/>
                  </a:lnTo>
                  <a:lnTo>
                    <a:pt x="33688" y="27360"/>
                  </a:lnTo>
                  <a:lnTo>
                    <a:pt x="31385" y="30146"/>
                  </a:lnTo>
                  <a:lnTo>
                    <a:pt x="29851" y="32995"/>
                  </a:lnTo>
                  <a:lnTo>
                    <a:pt x="28827" y="35887"/>
                  </a:lnTo>
                  <a:lnTo>
                    <a:pt x="27185" y="42917"/>
                  </a:lnTo>
                  <a:lnTo>
                    <a:pt x="28044" y="44486"/>
                  </a:lnTo>
                  <a:lnTo>
                    <a:pt x="29610" y="46524"/>
                  </a:lnTo>
                  <a:lnTo>
                    <a:pt x="34513" y="52184"/>
                  </a:lnTo>
                  <a:lnTo>
                    <a:pt x="34916" y="53641"/>
                  </a:lnTo>
                  <a:lnTo>
                    <a:pt x="35184" y="55604"/>
                  </a:lnTo>
                  <a:lnTo>
                    <a:pt x="35363" y="57905"/>
                  </a:lnTo>
                  <a:lnTo>
                    <a:pt x="36475" y="59439"/>
                  </a:lnTo>
                  <a:lnTo>
                    <a:pt x="38210" y="60461"/>
                  </a:lnTo>
                  <a:lnTo>
                    <a:pt x="40360" y="61143"/>
                  </a:lnTo>
                  <a:lnTo>
                    <a:pt x="41793" y="62590"/>
                  </a:lnTo>
                  <a:lnTo>
                    <a:pt x="42748" y="64546"/>
                  </a:lnTo>
                  <a:lnTo>
                    <a:pt x="43386" y="66843"/>
                  </a:lnTo>
                  <a:lnTo>
                    <a:pt x="44803" y="68374"/>
                  </a:lnTo>
                  <a:lnTo>
                    <a:pt x="46742" y="69395"/>
                  </a:lnTo>
                  <a:lnTo>
                    <a:pt x="49027" y="70076"/>
                  </a:lnTo>
                  <a:lnTo>
                    <a:pt x="51544" y="70529"/>
                  </a:lnTo>
                  <a:lnTo>
                    <a:pt x="54215" y="70832"/>
                  </a:lnTo>
                  <a:lnTo>
                    <a:pt x="56989" y="71034"/>
                  </a:lnTo>
                  <a:lnTo>
                    <a:pt x="58839" y="70175"/>
                  </a:lnTo>
                  <a:lnTo>
                    <a:pt x="60071" y="68612"/>
                  </a:lnTo>
                  <a:lnTo>
                    <a:pt x="60894" y="66577"/>
                  </a:lnTo>
                  <a:lnTo>
                    <a:pt x="62436" y="65220"/>
                  </a:lnTo>
                  <a:lnTo>
                    <a:pt x="64456" y="64316"/>
                  </a:lnTo>
                  <a:lnTo>
                    <a:pt x="70090" y="62864"/>
                  </a:lnTo>
                  <a:lnTo>
                    <a:pt x="71546" y="61753"/>
                  </a:lnTo>
                  <a:lnTo>
                    <a:pt x="73509" y="60020"/>
                  </a:lnTo>
                  <a:lnTo>
                    <a:pt x="79052" y="54850"/>
                  </a:lnTo>
                  <a:lnTo>
                    <a:pt x="79506" y="53433"/>
                  </a:lnTo>
                  <a:lnTo>
                    <a:pt x="79810" y="51497"/>
                  </a:lnTo>
                  <a:lnTo>
                    <a:pt x="80012" y="49214"/>
                  </a:lnTo>
                  <a:lnTo>
                    <a:pt x="81140" y="46700"/>
                  </a:lnTo>
                  <a:lnTo>
                    <a:pt x="82885" y="44031"/>
                  </a:lnTo>
                  <a:lnTo>
                    <a:pt x="85041" y="41260"/>
                  </a:lnTo>
                  <a:lnTo>
                    <a:pt x="86479" y="38420"/>
                  </a:lnTo>
                  <a:lnTo>
                    <a:pt x="87437" y="35535"/>
                  </a:lnTo>
                  <a:lnTo>
                    <a:pt x="88077" y="32620"/>
                  </a:lnTo>
                  <a:lnTo>
                    <a:pt x="88503" y="29683"/>
                  </a:lnTo>
                  <a:lnTo>
                    <a:pt x="88787" y="26734"/>
                  </a:lnTo>
                  <a:lnTo>
                    <a:pt x="88977" y="23776"/>
                  </a:lnTo>
                  <a:lnTo>
                    <a:pt x="89187" y="17842"/>
                  </a:lnTo>
                  <a:lnTo>
                    <a:pt x="89322" y="10690"/>
                  </a:lnTo>
                  <a:lnTo>
                    <a:pt x="88339" y="10103"/>
                  </a:lnTo>
                  <a:lnTo>
                    <a:pt x="86691" y="9711"/>
                  </a:lnTo>
                  <a:lnTo>
                    <a:pt x="84600" y="9450"/>
                  </a:lnTo>
                  <a:lnTo>
                    <a:pt x="83205" y="8284"/>
                  </a:lnTo>
                  <a:lnTo>
                    <a:pt x="82275" y="6515"/>
                  </a:lnTo>
                  <a:lnTo>
                    <a:pt x="81655" y="4343"/>
                  </a:lnTo>
                  <a:lnTo>
                    <a:pt x="80248" y="2895"/>
                  </a:lnTo>
                  <a:lnTo>
                    <a:pt x="78318" y="1929"/>
                  </a:lnTo>
                  <a:lnTo>
                    <a:pt x="76038" y="1286"/>
                  </a:lnTo>
                  <a:lnTo>
                    <a:pt x="73525" y="857"/>
                  </a:lnTo>
                  <a:lnTo>
                    <a:pt x="70855" y="571"/>
                  </a:lnTo>
                  <a:lnTo>
                    <a:pt x="68083" y="380"/>
                  </a:lnTo>
                  <a:lnTo>
                    <a:pt x="65241" y="253"/>
                  </a:lnTo>
                  <a:lnTo>
                    <a:pt x="59435" y="112"/>
                  </a:lnTo>
                  <a:lnTo>
                    <a:pt x="55503" y="1067"/>
                  </a:lnTo>
                  <a:lnTo>
                    <a:pt x="50895" y="2695"/>
                  </a:lnTo>
                  <a:lnTo>
                    <a:pt x="45837" y="4773"/>
                  </a:lnTo>
                  <a:lnTo>
                    <a:pt x="41472" y="6158"/>
                  </a:lnTo>
                  <a:lnTo>
                    <a:pt x="37567" y="7082"/>
                  </a:lnTo>
                  <a:lnTo>
                    <a:pt x="33972" y="7697"/>
                  </a:lnTo>
                  <a:lnTo>
                    <a:pt x="30582" y="9100"/>
                  </a:lnTo>
                  <a:lnTo>
                    <a:pt x="27328" y="11028"/>
                  </a:lnTo>
                  <a:lnTo>
                    <a:pt x="24166" y="13305"/>
                  </a:lnTo>
                  <a:lnTo>
                    <a:pt x="21064" y="14823"/>
                  </a:lnTo>
                  <a:lnTo>
                    <a:pt x="18005" y="15834"/>
                  </a:lnTo>
                  <a:lnTo>
                    <a:pt x="14970" y="16509"/>
                  </a:lnTo>
                  <a:lnTo>
                    <a:pt x="12948" y="17951"/>
                  </a:lnTo>
                  <a:lnTo>
                    <a:pt x="11600" y="19904"/>
                  </a:lnTo>
                  <a:lnTo>
                    <a:pt x="10701" y="22199"/>
                  </a:lnTo>
                  <a:lnTo>
                    <a:pt x="9108" y="23729"/>
                  </a:lnTo>
                  <a:lnTo>
                    <a:pt x="7054" y="24748"/>
                  </a:lnTo>
                  <a:lnTo>
                    <a:pt x="4690" y="25428"/>
                  </a:lnTo>
                  <a:lnTo>
                    <a:pt x="3114" y="26874"/>
                  </a:lnTo>
                  <a:lnTo>
                    <a:pt x="2064" y="28830"/>
                  </a:lnTo>
                  <a:lnTo>
                    <a:pt x="1364" y="31126"/>
                  </a:lnTo>
                  <a:lnTo>
                    <a:pt x="897" y="33649"/>
                  </a:lnTo>
                  <a:lnTo>
                    <a:pt x="586" y="36323"/>
                  </a:lnTo>
                  <a:lnTo>
                    <a:pt x="86" y="43003"/>
                  </a:lnTo>
                  <a:lnTo>
                    <a:pt x="18" y="46563"/>
                  </a:lnTo>
                  <a:lnTo>
                    <a:pt x="0" y="48901"/>
                  </a:lnTo>
                  <a:lnTo>
                    <a:pt x="980" y="51452"/>
                  </a:lnTo>
                  <a:lnTo>
                    <a:pt x="2628" y="54145"/>
                  </a:lnTo>
                  <a:lnTo>
                    <a:pt x="8902" y="625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77"/>
            <p:cNvSpPr/>
            <p:nvPr/>
          </p:nvSpPr>
          <p:spPr>
            <a:xfrm>
              <a:off x="7173411" y="4134849"/>
              <a:ext cx="98208" cy="62094"/>
            </a:xfrm>
            <a:custGeom>
              <a:avLst/>
              <a:gdLst/>
              <a:ahLst/>
              <a:cxnLst/>
              <a:rect l="0" t="0" r="0" b="0"/>
              <a:pathLst>
                <a:path w="98208" h="62094">
                  <a:moveTo>
                    <a:pt x="35635" y="8526"/>
                  </a:moveTo>
                  <a:lnTo>
                    <a:pt x="35635" y="22195"/>
                  </a:lnTo>
                  <a:lnTo>
                    <a:pt x="36627" y="23592"/>
                  </a:lnTo>
                  <a:lnTo>
                    <a:pt x="38283" y="24523"/>
                  </a:lnTo>
                  <a:lnTo>
                    <a:pt x="43331" y="26017"/>
                  </a:lnTo>
                  <a:lnTo>
                    <a:pt x="44739" y="26140"/>
                  </a:lnTo>
                  <a:lnTo>
                    <a:pt x="46670" y="26222"/>
                  </a:lnTo>
                  <a:lnTo>
                    <a:pt x="52161" y="26353"/>
                  </a:lnTo>
                  <a:lnTo>
                    <a:pt x="53604" y="25372"/>
                  </a:lnTo>
                  <a:lnTo>
                    <a:pt x="55560" y="23725"/>
                  </a:lnTo>
                  <a:lnTo>
                    <a:pt x="61090" y="18694"/>
                  </a:lnTo>
                  <a:lnTo>
                    <a:pt x="62538" y="18281"/>
                  </a:lnTo>
                  <a:lnTo>
                    <a:pt x="64496" y="18006"/>
                  </a:lnTo>
                  <a:lnTo>
                    <a:pt x="70987" y="17488"/>
                  </a:lnTo>
                  <a:lnTo>
                    <a:pt x="76017" y="17465"/>
                  </a:lnTo>
                  <a:lnTo>
                    <a:pt x="77455" y="16470"/>
                  </a:lnTo>
                  <a:lnTo>
                    <a:pt x="78413" y="14814"/>
                  </a:lnTo>
                  <a:lnTo>
                    <a:pt x="80315" y="8574"/>
                  </a:lnTo>
                  <a:lnTo>
                    <a:pt x="80327" y="8536"/>
                  </a:lnTo>
                  <a:lnTo>
                    <a:pt x="71759" y="8526"/>
                  </a:lnTo>
                  <a:lnTo>
                    <a:pt x="70642" y="9518"/>
                  </a:lnTo>
                  <a:lnTo>
                    <a:pt x="66754" y="13266"/>
                  </a:lnTo>
                  <a:lnTo>
                    <a:pt x="64327" y="14663"/>
                  </a:lnTo>
                  <a:lnTo>
                    <a:pt x="61715" y="15594"/>
                  </a:lnTo>
                  <a:lnTo>
                    <a:pt x="58980" y="16214"/>
                  </a:lnTo>
                  <a:lnTo>
                    <a:pt x="57159" y="17620"/>
                  </a:lnTo>
                  <a:lnTo>
                    <a:pt x="55943" y="19550"/>
                  </a:lnTo>
                  <a:lnTo>
                    <a:pt x="55133" y="21828"/>
                  </a:lnTo>
                  <a:lnTo>
                    <a:pt x="53600" y="23347"/>
                  </a:lnTo>
                  <a:lnTo>
                    <a:pt x="51585" y="24360"/>
                  </a:lnTo>
                  <a:lnTo>
                    <a:pt x="49248" y="25035"/>
                  </a:lnTo>
                  <a:lnTo>
                    <a:pt x="47690" y="26478"/>
                  </a:lnTo>
                  <a:lnTo>
                    <a:pt x="46650" y="28431"/>
                  </a:lnTo>
                  <a:lnTo>
                    <a:pt x="44984" y="33955"/>
                  </a:lnTo>
                  <a:lnTo>
                    <a:pt x="44846" y="35400"/>
                  </a:lnTo>
                  <a:lnTo>
                    <a:pt x="44755" y="37356"/>
                  </a:lnTo>
                  <a:lnTo>
                    <a:pt x="44609" y="42884"/>
                  </a:lnTo>
                  <a:lnTo>
                    <a:pt x="44584" y="48582"/>
                  </a:lnTo>
                  <a:lnTo>
                    <a:pt x="45573" y="50112"/>
                  </a:lnTo>
                  <a:lnTo>
                    <a:pt x="47227" y="51133"/>
                  </a:lnTo>
                  <a:lnTo>
                    <a:pt x="49322" y="51814"/>
                  </a:lnTo>
                  <a:lnTo>
                    <a:pt x="51712" y="53259"/>
                  </a:lnTo>
                  <a:lnTo>
                    <a:pt x="54298" y="55216"/>
                  </a:lnTo>
                  <a:lnTo>
                    <a:pt x="60841" y="60743"/>
                  </a:lnTo>
                  <a:lnTo>
                    <a:pt x="62371" y="61197"/>
                  </a:lnTo>
                  <a:lnTo>
                    <a:pt x="64384" y="61499"/>
                  </a:lnTo>
                  <a:lnTo>
                    <a:pt x="66719" y="61701"/>
                  </a:lnTo>
                  <a:lnTo>
                    <a:pt x="69270" y="61835"/>
                  </a:lnTo>
                  <a:lnTo>
                    <a:pt x="74752" y="61984"/>
                  </a:lnTo>
                  <a:lnTo>
                    <a:pt x="87537" y="62093"/>
                  </a:lnTo>
                  <a:lnTo>
                    <a:pt x="89108" y="61105"/>
                  </a:lnTo>
                  <a:lnTo>
                    <a:pt x="91148" y="59453"/>
                  </a:lnTo>
                  <a:lnTo>
                    <a:pt x="97795" y="53542"/>
                  </a:lnTo>
                  <a:lnTo>
                    <a:pt x="97933" y="52427"/>
                  </a:lnTo>
                  <a:lnTo>
                    <a:pt x="98025" y="50692"/>
                  </a:lnTo>
                  <a:lnTo>
                    <a:pt x="98172" y="45518"/>
                  </a:lnTo>
                  <a:lnTo>
                    <a:pt x="98207" y="19184"/>
                  </a:lnTo>
                  <a:lnTo>
                    <a:pt x="97214" y="17615"/>
                  </a:lnTo>
                  <a:lnTo>
                    <a:pt x="95559" y="15577"/>
                  </a:lnTo>
                  <a:lnTo>
                    <a:pt x="93463" y="13227"/>
                  </a:lnTo>
                  <a:lnTo>
                    <a:pt x="91071" y="11660"/>
                  </a:lnTo>
                  <a:lnTo>
                    <a:pt x="88484" y="10616"/>
                  </a:lnTo>
                  <a:lnTo>
                    <a:pt x="85766" y="9919"/>
                  </a:lnTo>
                  <a:lnTo>
                    <a:pt x="82960" y="8462"/>
                  </a:lnTo>
                  <a:lnTo>
                    <a:pt x="80098" y="6499"/>
                  </a:lnTo>
                  <a:lnTo>
                    <a:pt x="77196" y="4198"/>
                  </a:lnTo>
                  <a:lnTo>
                    <a:pt x="74268" y="2664"/>
                  </a:lnTo>
                  <a:lnTo>
                    <a:pt x="71322" y="1641"/>
                  </a:lnTo>
                  <a:lnTo>
                    <a:pt x="68366" y="960"/>
                  </a:lnTo>
                  <a:lnTo>
                    <a:pt x="65401" y="505"/>
                  </a:lnTo>
                  <a:lnTo>
                    <a:pt x="62431" y="202"/>
                  </a:lnTo>
                  <a:lnTo>
                    <a:pt x="59458" y="0"/>
                  </a:lnTo>
                  <a:lnTo>
                    <a:pt x="55489" y="858"/>
                  </a:lnTo>
                  <a:lnTo>
                    <a:pt x="50857" y="2422"/>
                  </a:lnTo>
                  <a:lnTo>
                    <a:pt x="45783" y="4456"/>
                  </a:lnTo>
                  <a:lnTo>
                    <a:pt x="41408" y="5812"/>
                  </a:lnTo>
                  <a:lnTo>
                    <a:pt x="37496" y="6717"/>
                  </a:lnTo>
                  <a:lnTo>
                    <a:pt x="33896" y="7320"/>
                  </a:lnTo>
                  <a:lnTo>
                    <a:pt x="30502" y="8714"/>
                  </a:lnTo>
                  <a:lnTo>
                    <a:pt x="27247" y="10635"/>
                  </a:lnTo>
                  <a:lnTo>
                    <a:pt x="24083" y="12909"/>
                  </a:lnTo>
                  <a:lnTo>
                    <a:pt x="20981" y="14424"/>
                  </a:lnTo>
                  <a:lnTo>
                    <a:pt x="17919" y="15435"/>
                  </a:lnTo>
                  <a:lnTo>
                    <a:pt x="10614" y="17056"/>
                  </a:lnTo>
                  <a:lnTo>
                    <a:pt x="9022" y="18181"/>
                  </a:lnTo>
                  <a:lnTo>
                    <a:pt x="6967" y="19924"/>
                  </a:lnTo>
                  <a:lnTo>
                    <a:pt x="1278" y="25109"/>
                  </a:lnTo>
                  <a:lnTo>
                    <a:pt x="811" y="26526"/>
                  </a:lnTo>
                  <a:lnTo>
                    <a:pt x="500" y="28463"/>
                  </a:lnTo>
                  <a:lnTo>
                    <a:pt x="0" y="33962"/>
                  </a:lnTo>
                  <a:lnTo>
                    <a:pt x="953" y="34413"/>
                  </a:lnTo>
                  <a:lnTo>
                    <a:pt x="2581" y="34713"/>
                  </a:lnTo>
                  <a:lnTo>
                    <a:pt x="8817" y="353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78"/>
            <p:cNvSpPr/>
            <p:nvPr/>
          </p:nvSpPr>
          <p:spPr>
            <a:xfrm>
              <a:off x="7173290" y="3441827"/>
              <a:ext cx="375443" cy="371117"/>
            </a:xfrm>
            <a:custGeom>
              <a:avLst/>
              <a:gdLst/>
              <a:ahLst/>
              <a:cxnLst/>
              <a:rect l="0" t="0" r="0" b="0"/>
              <a:pathLst>
                <a:path w="375443" h="371117">
                  <a:moveTo>
                    <a:pt x="53633" y="210415"/>
                  </a:moveTo>
                  <a:lnTo>
                    <a:pt x="53633" y="215156"/>
                  </a:lnTo>
                  <a:lnTo>
                    <a:pt x="52640" y="217544"/>
                  </a:lnTo>
                  <a:lnTo>
                    <a:pt x="47490" y="225646"/>
                  </a:lnTo>
                  <a:lnTo>
                    <a:pt x="44530" y="235323"/>
                  </a:lnTo>
                  <a:lnTo>
                    <a:pt x="40316" y="244967"/>
                  </a:lnTo>
                  <a:lnTo>
                    <a:pt x="37783" y="255868"/>
                  </a:lnTo>
                  <a:lnTo>
                    <a:pt x="35663" y="267327"/>
                  </a:lnTo>
                  <a:lnTo>
                    <a:pt x="33707" y="273161"/>
                  </a:lnTo>
                  <a:lnTo>
                    <a:pt x="31410" y="279035"/>
                  </a:lnTo>
                  <a:lnTo>
                    <a:pt x="29878" y="284935"/>
                  </a:lnTo>
                  <a:lnTo>
                    <a:pt x="28857" y="290853"/>
                  </a:lnTo>
                  <a:lnTo>
                    <a:pt x="28178" y="296782"/>
                  </a:lnTo>
                  <a:lnTo>
                    <a:pt x="26730" y="302720"/>
                  </a:lnTo>
                  <a:lnTo>
                    <a:pt x="24772" y="308663"/>
                  </a:lnTo>
                  <a:lnTo>
                    <a:pt x="20942" y="319565"/>
                  </a:lnTo>
                  <a:lnTo>
                    <a:pt x="19239" y="327718"/>
                  </a:lnTo>
                  <a:lnTo>
                    <a:pt x="15833" y="334649"/>
                  </a:lnTo>
                  <a:lnTo>
                    <a:pt x="13534" y="337886"/>
                  </a:lnTo>
                  <a:lnTo>
                    <a:pt x="10982" y="344129"/>
                  </a:lnTo>
                  <a:lnTo>
                    <a:pt x="9543" y="353221"/>
                  </a:lnTo>
                  <a:lnTo>
                    <a:pt x="9057" y="360442"/>
                  </a:lnTo>
                  <a:lnTo>
                    <a:pt x="8025" y="361035"/>
                  </a:lnTo>
                  <a:lnTo>
                    <a:pt x="4227" y="361693"/>
                  </a:lnTo>
                  <a:lnTo>
                    <a:pt x="2818" y="362861"/>
                  </a:lnTo>
                  <a:lnTo>
                    <a:pt x="1879" y="364631"/>
                  </a:lnTo>
                  <a:lnTo>
                    <a:pt x="8" y="371116"/>
                  </a:lnTo>
                  <a:lnTo>
                    <a:pt x="0" y="357846"/>
                  </a:lnTo>
                  <a:lnTo>
                    <a:pt x="2648" y="350023"/>
                  </a:lnTo>
                  <a:lnTo>
                    <a:pt x="6142" y="339932"/>
                  </a:lnTo>
                  <a:lnTo>
                    <a:pt x="7696" y="328832"/>
                  </a:lnTo>
                  <a:lnTo>
                    <a:pt x="8386" y="317285"/>
                  </a:lnTo>
                  <a:lnTo>
                    <a:pt x="8692" y="304545"/>
                  </a:lnTo>
                  <a:lnTo>
                    <a:pt x="8906" y="263454"/>
                  </a:lnTo>
                  <a:lnTo>
                    <a:pt x="9910" y="255696"/>
                  </a:lnTo>
                  <a:lnTo>
                    <a:pt x="11572" y="248540"/>
                  </a:lnTo>
                  <a:lnTo>
                    <a:pt x="13674" y="241784"/>
                  </a:lnTo>
                  <a:lnTo>
                    <a:pt x="15075" y="234305"/>
                  </a:lnTo>
                  <a:lnTo>
                    <a:pt x="16009" y="226342"/>
                  </a:lnTo>
                  <a:lnTo>
                    <a:pt x="16632" y="218056"/>
                  </a:lnTo>
                  <a:lnTo>
                    <a:pt x="17047" y="210548"/>
                  </a:lnTo>
                  <a:lnTo>
                    <a:pt x="17508" y="196914"/>
                  </a:lnTo>
                  <a:lnTo>
                    <a:pt x="18624" y="190500"/>
                  </a:lnTo>
                  <a:lnTo>
                    <a:pt x="20361" y="184240"/>
                  </a:lnTo>
                  <a:lnTo>
                    <a:pt x="22513" y="178082"/>
                  </a:lnTo>
                  <a:lnTo>
                    <a:pt x="23947" y="171993"/>
                  </a:lnTo>
                  <a:lnTo>
                    <a:pt x="24904" y="165948"/>
                  </a:lnTo>
                  <a:lnTo>
                    <a:pt x="25541" y="159935"/>
                  </a:lnTo>
                  <a:lnTo>
                    <a:pt x="25966" y="153941"/>
                  </a:lnTo>
                  <a:lnTo>
                    <a:pt x="26250" y="147961"/>
                  </a:lnTo>
                  <a:lnTo>
                    <a:pt x="26438" y="141990"/>
                  </a:lnTo>
                  <a:lnTo>
                    <a:pt x="27558" y="137017"/>
                  </a:lnTo>
                  <a:lnTo>
                    <a:pt x="31449" y="128846"/>
                  </a:lnTo>
                  <a:lnTo>
                    <a:pt x="33841" y="119261"/>
                  </a:lnTo>
                  <a:lnTo>
                    <a:pt x="34904" y="109378"/>
                  </a:lnTo>
                  <a:lnTo>
                    <a:pt x="35377" y="101679"/>
                  </a:lnTo>
                  <a:lnTo>
                    <a:pt x="36497" y="98237"/>
                  </a:lnTo>
                  <a:lnTo>
                    <a:pt x="40389" y="91766"/>
                  </a:lnTo>
                  <a:lnTo>
                    <a:pt x="42816" y="89644"/>
                  </a:lnTo>
                  <a:lnTo>
                    <a:pt x="45430" y="88229"/>
                  </a:lnTo>
                  <a:lnTo>
                    <a:pt x="52013" y="85958"/>
                  </a:lnTo>
                  <a:lnTo>
                    <a:pt x="52553" y="84779"/>
                  </a:lnTo>
                  <a:lnTo>
                    <a:pt x="53153" y="80824"/>
                  </a:lnTo>
                  <a:lnTo>
                    <a:pt x="54306" y="80365"/>
                  </a:lnTo>
                  <a:lnTo>
                    <a:pt x="56068" y="81051"/>
                  </a:lnTo>
                  <a:lnTo>
                    <a:pt x="61288" y="84541"/>
                  </a:lnTo>
                  <a:lnTo>
                    <a:pt x="61716" y="85819"/>
                  </a:lnTo>
                  <a:lnTo>
                    <a:pt x="62193" y="89886"/>
                  </a:lnTo>
                  <a:lnTo>
                    <a:pt x="63312" y="92359"/>
                  </a:lnTo>
                  <a:lnTo>
                    <a:pt x="67205" y="97753"/>
                  </a:lnTo>
                  <a:lnTo>
                    <a:pt x="68641" y="101572"/>
                  </a:lnTo>
                  <a:lnTo>
                    <a:pt x="70236" y="111108"/>
                  </a:lnTo>
                  <a:lnTo>
                    <a:pt x="70945" y="121960"/>
                  </a:lnTo>
                  <a:lnTo>
                    <a:pt x="71260" y="133399"/>
                  </a:lnTo>
                  <a:lnTo>
                    <a:pt x="71478" y="167580"/>
                  </a:lnTo>
                  <a:lnTo>
                    <a:pt x="72483" y="174913"/>
                  </a:lnTo>
                  <a:lnTo>
                    <a:pt x="74145" y="181786"/>
                  </a:lnTo>
                  <a:lnTo>
                    <a:pt x="76248" y="188352"/>
                  </a:lnTo>
                  <a:lnTo>
                    <a:pt x="78583" y="198294"/>
                  </a:lnTo>
                  <a:lnTo>
                    <a:pt x="79620" y="207013"/>
                  </a:lnTo>
                  <a:lnTo>
                    <a:pt x="80082" y="217502"/>
                  </a:lnTo>
                  <a:lnTo>
                    <a:pt x="80342" y="229823"/>
                  </a:lnTo>
                  <a:lnTo>
                    <a:pt x="83050" y="239215"/>
                  </a:lnTo>
                  <a:lnTo>
                    <a:pt x="88138" y="251933"/>
                  </a:lnTo>
                  <a:lnTo>
                    <a:pt x="89019" y="258876"/>
                  </a:lnTo>
                  <a:lnTo>
                    <a:pt x="90136" y="260582"/>
                  </a:lnTo>
                  <a:lnTo>
                    <a:pt x="91873" y="261719"/>
                  </a:lnTo>
                  <a:lnTo>
                    <a:pt x="94026" y="262477"/>
                  </a:lnTo>
                  <a:lnTo>
                    <a:pt x="95460" y="263975"/>
                  </a:lnTo>
                  <a:lnTo>
                    <a:pt x="96416" y="265965"/>
                  </a:lnTo>
                  <a:lnTo>
                    <a:pt x="97054" y="268284"/>
                  </a:lnTo>
                  <a:lnTo>
                    <a:pt x="98472" y="269831"/>
                  </a:lnTo>
                  <a:lnTo>
                    <a:pt x="100411" y="270861"/>
                  </a:lnTo>
                  <a:lnTo>
                    <a:pt x="107233" y="272912"/>
                  </a:lnTo>
                  <a:lnTo>
                    <a:pt x="107267" y="259620"/>
                  </a:lnTo>
                  <a:lnTo>
                    <a:pt x="109916" y="251797"/>
                  </a:lnTo>
                  <a:lnTo>
                    <a:pt x="113411" y="241705"/>
                  </a:lnTo>
                  <a:lnTo>
                    <a:pt x="114965" y="230606"/>
                  </a:lnTo>
                  <a:lnTo>
                    <a:pt x="115379" y="223875"/>
                  </a:lnTo>
                  <a:lnTo>
                    <a:pt x="115839" y="208460"/>
                  </a:lnTo>
                  <a:lnTo>
                    <a:pt x="116955" y="200182"/>
                  </a:lnTo>
                  <a:lnTo>
                    <a:pt x="118692" y="191686"/>
                  </a:lnTo>
                  <a:lnTo>
                    <a:pt x="120844" y="183046"/>
                  </a:lnTo>
                  <a:lnTo>
                    <a:pt x="122278" y="174310"/>
                  </a:lnTo>
                  <a:lnTo>
                    <a:pt x="123234" y="165509"/>
                  </a:lnTo>
                  <a:lnTo>
                    <a:pt x="123871" y="156665"/>
                  </a:lnTo>
                  <a:lnTo>
                    <a:pt x="125290" y="147793"/>
                  </a:lnTo>
                  <a:lnTo>
                    <a:pt x="127229" y="138901"/>
                  </a:lnTo>
                  <a:lnTo>
                    <a:pt x="129514" y="129997"/>
                  </a:lnTo>
                  <a:lnTo>
                    <a:pt x="131038" y="121084"/>
                  </a:lnTo>
                  <a:lnTo>
                    <a:pt x="132054" y="112166"/>
                  </a:lnTo>
                  <a:lnTo>
                    <a:pt x="132732" y="103244"/>
                  </a:lnTo>
                  <a:lnTo>
                    <a:pt x="133183" y="94319"/>
                  </a:lnTo>
                  <a:lnTo>
                    <a:pt x="133685" y="76465"/>
                  </a:lnTo>
                  <a:lnTo>
                    <a:pt x="134811" y="68529"/>
                  </a:lnTo>
                  <a:lnTo>
                    <a:pt x="136556" y="61254"/>
                  </a:lnTo>
                  <a:lnTo>
                    <a:pt x="138712" y="54420"/>
                  </a:lnTo>
                  <a:lnTo>
                    <a:pt x="140150" y="47879"/>
                  </a:lnTo>
                  <a:lnTo>
                    <a:pt x="141108" y="41534"/>
                  </a:lnTo>
                  <a:lnTo>
                    <a:pt x="142174" y="30185"/>
                  </a:lnTo>
                  <a:lnTo>
                    <a:pt x="142646" y="21834"/>
                  </a:lnTo>
                  <a:lnTo>
                    <a:pt x="142913" y="11553"/>
                  </a:lnTo>
                  <a:lnTo>
                    <a:pt x="143022" y="461"/>
                  </a:lnTo>
                  <a:lnTo>
                    <a:pt x="144016" y="0"/>
                  </a:lnTo>
                  <a:lnTo>
                    <a:pt x="145672" y="686"/>
                  </a:lnTo>
                  <a:lnTo>
                    <a:pt x="152129" y="5452"/>
                  </a:lnTo>
                  <a:lnTo>
                    <a:pt x="161525" y="14632"/>
                  </a:lnTo>
                  <a:lnTo>
                    <a:pt x="164297" y="17385"/>
                  </a:lnTo>
                  <a:lnTo>
                    <a:pt x="170026" y="25736"/>
                  </a:lnTo>
                  <a:lnTo>
                    <a:pt x="175884" y="36062"/>
                  </a:lnTo>
                  <a:lnTo>
                    <a:pt x="181797" y="47266"/>
                  </a:lnTo>
                  <a:lnTo>
                    <a:pt x="190711" y="64730"/>
                  </a:lnTo>
                  <a:lnTo>
                    <a:pt x="194680" y="70627"/>
                  </a:lnTo>
                  <a:lnTo>
                    <a:pt x="199313" y="76543"/>
                  </a:lnTo>
                  <a:lnTo>
                    <a:pt x="204388" y="82472"/>
                  </a:lnTo>
                  <a:lnTo>
                    <a:pt x="208764" y="89401"/>
                  </a:lnTo>
                  <a:lnTo>
                    <a:pt x="212676" y="96996"/>
                  </a:lnTo>
                  <a:lnTo>
                    <a:pt x="216276" y="105037"/>
                  </a:lnTo>
                  <a:lnTo>
                    <a:pt x="220663" y="112382"/>
                  </a:lnTo>
                  <a:lnTo>
                    <a:pt x="225574" y="119262"/>
                  </a:lnTo>
                  <a:lnTo>
                    <a:pt x="230834" y="125834"/>
                  </a:lnTo>
                  <a:lnTo>
                    <a:pt x="235335" y="132200"/>
                  </a:lnTo>
                  <a:lnTo>
                    <a:pt x="239328" y="138428"/>
                  </a:lnTo>
                  <a:lnTo>
                    <a:pt x="242983" y="144564"/>
                  </a:lnTo>
                  <a:lnTo>
                    <a:pt x="252342" y="159320"/>
                  </a:lnTo>
                  <a:lnTo>
                    <a:pt x="257619" y="167422"/>
                  </a:lnTo>
                  <a:lnTo>
                    <a:pt x="263124" y="174808"/>
                  </a:lnTo>
                  <a:lnTo>
                    <a:pt x="268779" y="181715"/>
                  </a:lnTo>
                  <a:lnTo>
                    <a:pt x="274536" y="188306"/>
                  </a:lnTo>
                  <a:lnTo>
                    <a:pt x="280362" y="195675"/>
                  </a:lnTo>
                  <a:lnTo>
                    <a:pt x="286231" y="203565"/>
                  </a:lnTo>
                  <a:lnTo>
                    <a:pt x="298050" y="220269"/>
                  </a:lnTo>
                  <a:lnTo>
                    <a:pt x="309924" y="237615"/>
                  </a:lnTo>
                  <a:lnTo>
                    <a:pt x="315872" y="245416"/>
                  </a:lnTo>
                  <a:lnTo>
                    <a:pt x="321823" y="252600"/>
                  </a:lnTo>
                  <a:lnTo>
                    <a:pt x="327777" y="259374"/>
                  </a:lnTo>
                  <a:lnTo>
                    <a:pt x="332740" y="266867"/>
                  </a:lnTo>
                  <a:lnTo>
                    <a:pt x="337042" y="274839"/>
                  </a:lnTo>
                  <a:lnTo>
                    <a:pt x="340903" y="283130"/>
                  </a:lnTo>
                  <a:lnTo>
                    <a:pt x="346456" y="293618"/>
                  </a:lnTo>
                  <a:lnTo>
                    <a:pt x="375442" y="3443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79"/>
            <p:cNvSpPr/>
            <p:nvPr/>
          </p:nvSpPr>
          <p:spPr>
            <a:xfrm>
              <a:off x="4223373" y="3509367"/>
              <a:ext cx="232383" cy="267770"/>
            </a:xfrm>
            <a:custGeom>
              <a:avLst/>
              <a:gdLst/>
              <a:ahLst/>
              <a:cxnLst/>
              <a:rect l="0" t="0" r="0" b="0"/>
              <a:pathLst>
                <a:path w="232383" h="267770">
                  <a:moveTo>
                    <a:pt x="160905" y="0"/>
                  </a:moveTo>
                  <a:lnTo>
                    <a:pt x="156160" y="0"/>
                  </a:lnTo>
                  <a:lnTo>
                    <a:pt x="154762" y="992"/>
                  </a:lnTo>
                  <a:lnTo>
                    <a:pt x="153829" y="2646"/>
                  </a:lnTo>
                  <a:lnTo>
                    <a:pt x="152334" y="7688"/>
                  </a:lnTo>
                  <a:lnTo>
                    <a:pt x="154778" y="11023"/>
                  </a:lnTo>
                  <a:lnTo>
                    <a:pt x="156820" y="13302"/>
                  </a:lnTo>
                  <a:lnTo>
                    <a:pt x="158182" y="15813"/>
                  </a:lnTo>
                  <a:lnTo>
                    <a:pt x="159695" y="21249"/>
                  </a:lnTo>
                  <a:lnTo>
                    <a:pt x="160367" y="26973"/>
                  </a:lnTo>
                  <a:lnTo>
                    <a:pt x="160666" y="33816"/>
                  </a:lnTo>
                  <a:lnTo>
                    <a:pt x="160798" y="43472"/>
                  </a:lnTo>
                  <a:lnTo>
                    <a:pt x="161827" y="47833"/>
                  </a:lnTo>
                  <a:lnTo>
                    <a:pt x="165619" y="55324"/>
                  </a:lnTo>
                  <a:lnTo>
                    <a:pt x="170614" y="61961"/>
                  </a:lnTo>
                  <a:lnTo>
                    <a:pt x="176146" y="69209"/>
                  </a:lnTo>
                  <a:lnTo>
                    <a:pt x="179011" y="73922"/>
                  </a:lnTo>
                  <a:lnTo>
                    <a:pt x="181915" y="79047"/>
                  </a:lnTo>
                  <a:lnTo>
                    <a:pt x="183851" y="84448"/>
                  </a:lnTo>
                  <a:lnTo>
                    <a:pt x="185141" y="90032"/>
                  </a:lnTo>
                  <a:lnTo>
                    <a:pt x="186001" y="95741"/>
                  </a:lnTo>
                  <a:lnTo>
                    <a:pt x="187569" y="100538"/>
                  </a:lnTo>
                  <a:lnTo>
                    <a:pt x="191957" y="108514"/>
                  </a:lnTo>
                  <a:lnTo>
                    <a:pt x="194518" y="113022"/>
                  </a:lnTo>
                  <a:lnTo>
                    <a:pt x="200013" y="123323"/>
                  </a:lnTo>
                  <a:lnTo>
                    <a:pt x="208690" y="140279"/>
                  </a:lnTo>
                  <a:lnTo>
                    <a:pt x="211633" y="145113"/>
                  </a:lnTo>
                  <a:lnTo>
                    <a:pt x="217552" y="153130"/>
                  </a:lnTo>
                  <a:lnTo>
                    <a:pt x="220845" y="160000"/>
                  </a:lnTo>
                  <a:lnTo>
                    <a:pt x="223301" y="167353"/>
                  </a:lnTo>
                  <a:lnTo>
                    <a:pt x="225347" y="172092"/>
                  </a:lnTo>
                  <a:lnTo>
                    <a:pt x="227704" y="177236"/>
                  </a:lnTo>
                  <a:lnTo>
                    <a:pt x="230323" y="185597"/>
                  </a:lnTo>
                  <a:lnTo>
                    <a:pt x="231487" y="193613"/>
                  </a:lnTo>
                  <a:lnTo>
                    <a:pt x="231797" y="198528"/>
                  </a:lnTo>
                  <a:lnTo>
                    <a:pt x="232142" y="208289"/>
                  </a:lnTo>
                  <a:lnTo>
                    <a:pt x="232336" y="219363"/>
                  </a:lnTo>
                  <a:lnTo>
                    <a:pt x="232382" y="225817"/>
                  </a:lnTo>
                  <a:lnTo>
                    <a:pt x="231400" y="228928"/>
                  </a:lnTo>
                  <a:lnTo>
                    <a:pt x="226267" y="237053"/>
                  </a:lnTo>
                  <a:lnTo>
                    <a:pt x="223312" y="240894"/>
                  </a:lnTo>
                  <a:lnTo>
                    <a:pt x="216587" y="247875"/>
                  </a:lnTo>
                  <a:lnTo>
                    <a:pt x="211145" y="253373"/>
                  </a:lnTo>
                  <a:lnTo>
                    <a:pt x="208304" y="255235"/>
                  </a:lnTo>
                  <a:lnTo>
                    <a:pt x="202498" y="257305"/>
                  </a:lnTo>
                  <a:lnTo>
                    <a:pt x="198566" y="258849"/>
                  </a:lnTo>
                  <a:lnTo>
                    <a:pt x="193958" y="260871"/>
                  </a:lnTo>
                  <a:lnTo>
                    <a:pt x="188899" y="263211"/>
                  </a:lnTo>
                  <a:lnTo>
                    <a:pt x="184534" y="264771"/>
                  </a:lnTo>
                  <a:lnTo>
                    <a:pt x="180631" y="265810"/>
                  </a:lnTo>
                  <a:lnTo>
                    <a:pt x="177035" y="266504"/>
                  </a:lnTo>
                  <a:lnTo>
                    <a:pt x="172652" y="266966"/>
                  </a:lnTo>
                  <a:lnTo>
                    <a:pt x="167743" y="267274"/>
                  </a:lnTo>
                  <a:lnTo>
                    <a:pt x="157984" y="267617"/>
                  </a:lnTo>
                  <a:lnTo>
                    <a:pt x="150337" y="267769"/>
                  </a:lnTo>
                  <a:lnTo>
                    <a:pt x="145913" y="266817"/>
                  </a:lnTo>
                  <a:lnTo>
                    <a:pt x="140978" y="265190"/>
                  </a:lnTo>
                  <a:lnTo>
                    <a:pt x="135702" y="263114"/>
                  </a:lnTo>
                  <a:lnTo>
                    <a:pt x="130197" y="261729"/>
                  </a:lnTo>
                  <a:lnTo>
                    <a:pt x="124541" y="260807"/>
                  </a:lnTo>
                  <a:lnTo>
                    <a:pt x="118784" y="260192"/>
                  </a:lnTo>
                  <a:lnTo>
                    <a:pt x="113953" y="259781"/>
                  </a:lnTo>
                  <a:lnTo>
                    <a:pt x="109739" y="259508"/>
                  </a:lnTo>
                  <a:lnTo>
                    <a:pt x="105936" y="259325"/>
                  </a:lnTo>
                  <a:lnTo>
                    <a:pt x="101414" y="258212"/>
                  </a:lnTo>
                  <a:lnTo>
                    <a:pt x="96413" y="256477"/>
                  </a:lnTo>
                  <a:lnTo>
                    <a:pt x="91093" y="254329"/>
                  </a:lnTo>
                  <a:lnTo>
                    <a:pt x="85560" y="252896"/>
                  </a:lnTo>
                  <a:lnTo>
                    <a:pt x="79884" y="251941"/>
                  </a:lnTo>
                  <a:lnTo>
                    <a:pt x="74114" y="251305"/>
                  </a:lnTo>
                  <a:lnTo>
                    <a:pt x="69274" y="249888"/>
                  </a:lnTo>
                  <a:lnTo>
                    <a:pt x="65054" y="247951"/>
                  </a:lnTo>
                  <a:lnTo>
                    <a:pt x="61248" y="245668"/>
                  </a:lnTo>
                  <a:lnTo>
                    <a:pt x="56724" y="244146"/>
                  </a:lnTo>
                  <a:lnTo>
                    <a:pt x="51721" y="243131"/>
                  </a:lnTo>
                  <a:lnTo>
                    <a:pt x="46400" y="242454"/>
                  </a:lnTo>
                  <a:lnTo>
                    <a:pt x="41859" y="242004"/>
                  </a:lnTo>
                  <a:lnTo>
                    <a:pt x="37838" y="241703"/>
                  </a:lnTo>
                  <a:lnTo>
                    <a:pt x="34165" y="241502"/>
                  </a:lnTo>
                  <a:lnTo>
                    <a:pt x="31716" y="240376"/>
                  </a:lnTo>
                  <a:lnTo>
                    <a:pt x="30083" y="238634"/>
                  </a:lnTo>
                  <a:lnTo>
                    <a:pt x="28994" y="236480"/>
                  </a:lnTo>
                  <a:lnTo>
                    <a:pt x="27276" y="235044"/>
                  </a:lnTo>
                  <a:lnTo>
                    <a:pt x="25137" y="234087"/>
                  </a:lnTo>
                  <a:lnTo>
                    <a:pt x="22717" y="233448"/>
                  </a:lnTo>
                  <a:lnTo>
                    <a:pt x="17380" y="230093"/>
                  </a:lnTo>
                  <a:lnTo>
                    <a:pt x="14567" y="227809"/>
                  </a:lnTo>
                  <a:lnTo>
                    <a:pt x="11698" y="226287"/>
                  </a:lnTo>
                  <a:lnTo>
                    <a:pt x="5861" y="224595"/>
                  </a:lnTo>
                  <a:lnTo>
                    <a:pt x="1737" y="223643"/>
                  </a:lnTo>
                  <a:lnTo>
                    <a:pt x="1158" y="222517"/>
                  </a:lnTo>
                  <a:lnTo>
                    <a:pt x="0" y="214315"/>
                  </a:lnTo>
                  <a:lnTo>
                    <a:pt x="0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80"/>
            <p:cNvSpPr/>
            <p:nvPr/>
          </p:nvSpPr>
          <p:spPr>
            <a:xfrm>
              <a:off x="5483793" y="4146124"/>
              <a:ext cx="53633" cy="41897"/>
            </a:xfrm>
            <a:custGeom>
              <a:avLst/>
              <a:gdLst/>
              <a:ahLst/>
              <a:cxnLst/>
              <a:rect l="0" t="0" r="0" b="0"/>
              <a:pathLst>
                <a:path w="53633" h="41897">
                  <a:moveTo>
                    <a:pt x="0" y="32969"/>
                  </a:moveTo>
                  <a:lnTo>
                    <a:pt x="8830" y="32969"/>
                  </a:lnTo>
                  <a:lnTo>
                    <a:pt x="15061" y="26833"/>
                  </a:lnTo>
                  <a:lnTo>
                    <a:pt x="16626" y="25281"/>
                  </a:lnTo>
                  <a:lnTo>
                    <a:pt x="18036" y="24867"/>
                  </a:lnTo>
                  <a:lnTo>
                    <a:pt x="19970" y="24591"/>
                  </a:lnTo>
                  <a:lnTo>
                    <a:pt x="25464" y="24148"/>
                  </a:lnTo>
                  <a:lnTo>
                    <a:pt x="25916" y="23120"/>
                  </a:lnTo>
                  <a:lnTo>
                    <a:pt x="26217" y="21442"/>
                  </a:lnTo>
                  <a:lnTo>
                    <a:pt x="26699" y="16361"/>
                  </a:lnTo>
                  <a:lnTo>
                    <a:pt x="27731" y="15944"/>
                  </a:lnTo>
                  <a:lnTo>
                    <a:pt x="29413" y="15666"/>
                  </a:lnTo>
                  <a:lnTo>
                    <a:pt x="35723" y="15113"/>
                  </a:lnTo>
                  <a:lnTo>
                    <a:pt x="22180" y="15110"/>
                  </a:lnTo>
                  <a:lnTo>
                    <a:pt x="20746" y="16102"/>
                  </a:lnTo>
                  <a:lnTo>
                    <a:pt x="19790" y="17755"/>
                  </a:lnTo>
                  <a:lnTo>
                    <a:pt x="17990" y="23672"/>
                  </a:lnTo>
                  <a:lnTo>
                    <a:pt x="15279" y="23876"/>
                  </a:lnTo>
                  <a:lnTo>
                    <a:pt x="13166" y="23931"/>
                  </a:lnTo>
                  <a:lnTo>
                    <a:pt x="11757" y="24959"/>
                  </a:lnTo>
                  <a:lnTo>
                    <a:pt x="10817" y="26637"/>
                  </a:lnTo>
                  <a:lnTo>
                    <a:pt x="9049" y="32599"/>
                  </a:lnTo>
                  <a:lnTo>
                    <a:pt x="11636" y="32805"/>
                  </a:lnTo>
                  <a:lnTo>
                    <a:pt x="13717" y="32860"/>
                  </a:lnTo>
                  <a:lnTo>
                    <a:pt x="15104" y="33889"/>
                  </a:lnTo>
                  <a:lnTo>
                    <a:pt x="16029" y="35567"/>
                  </a:lnTo>
                  <a:lnTo>
                    <a:pt x="17770" y="41528"/>
                  </a:lnTo>
                  <a:lnTo>
                    <a:pt x="20478" y="41735"/>
                  </a:lnTo>
                  <a:lnTo>
                    <a:pt x="24993" y="41826"/>
                  </a:lnTo>
                  <a:lnTo>
                    <a:pt x="40024" y="41896"/>
                  </a:lnTo>
                  <a:lnTo>
                    <a:pt x="41581" y="40905"/>
                  </a:lnTo>
                  <a:lnTo>
                    <a:pt x="42620" y="39252"/>
                  </a:lnTo>
                  <a:lnTo>
                    <a:pt x="44286" y="34210"/>
                  </a:lnTo>
                  <a:lnTo>
                    <a:pt x="45416" y="33797"/>
                  </a:lnTo>
                  <a:lnTo>
                    <a:pt x="47162" y="33521"/>
                  </a:lnTo>
                  <a:lnTo>
                    <a:pt x="49320" y="33337"/>
                  </a:lnTo>
                  <a:lnTo>
                    <a:pt x="50758" y="32222"/>
                  </a:lnTo>
                  <a:lnTo>
                    <a:pt x="51717" y="30487"/>
                  </a:lnTo>
                  <a:lnTo>
                    <a:pt x="53255" y="25313"/>
                  </a:lnTo>
                  <a:lnTo>
                    <a:pt x="53382" y="23897"/>
                  </a:lnTo>
                  <a:lnTo>
                    <a:pt x="53467" y="21960"/>
                  </a:lnTo>
                  <a:lnTo>
                    <a:pt x="53560" y="17162"/>
                  </a:lnTo>
                  <a:lnTo>
                    <a:pt x="53632" y="1927"/>
                  </a:lnTo>
                  <a:lnTo>
                    <a:pt x="52639" y="368"/>
                  </a:lnTo>
                  <a:lnTo>
                    <a:pt x="5205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81"/>
            <p:cNvSpPr/>
            <p:nvPr/>
          </p:nvSpPr>
          <p:spPr>
            <a:xfrm>
              <a:off x="5448047" y="4144576"/>
              <a:ext cx="80439" cy="52367"/>
            </a:xfrm>
            <a:custGeom>
              <a:avLst/>
              <a:gdLst/>
              <a:ahLst/>
              <a:cxnLst/>
              <a:rect l="0" t="0" r="0" b="0"/>
              <a:pathLst>
                <a:path w="80439" h="52367">
                  <a:moveTo>
                    <a:pt x="28179" y="0"/>
                  </a:moveTo>
                  <a:lnTo>
                    <a:pt x="26802" y="893"/>
                  </a:lnTo>
                  <a:lnTo>
                    <a:pt x="23824" y="3172"/>
                  </a:lnTo>
                  <a:lnTo>
                    <a:pt x="20845" y="4691"/>
                  </a:lnTo>
                  <a:lnTo>
                    <a:pt x="17866" y="5703"/>
                  </a:lnTo>
                  <a:lnTo>
                    <a:pt x="14887" y="6378"/>
                  </a:lnTo>
                  <a:lnTo>
                    <a:pt x="12901" y="7820"/>
                  </a:lnTo>
                  <a:lnTo>
                    <a:pt x="11576" y="9774"/>
                  </a:lnTo>
                  <a:lnTo>
                    <a:pt x="10694" y="12069"/>
                  </a:lnTo>
                  <a:lnTo>
                    <a:pt x="9112" y="14591"/>
                  </a:lnTo>
                  <a:lnTo>
                    <a:pt x="7064" y="17264"/>
                  </a:lnTo>
                  <a:lnTo>
                    <a:pt x="1387" y="23943"/>
                  </a:lnTo>
                  <a:lnTo>
                    <a:pt x="920" y="25483"/>
                  </a:lnTo>
                  <a:lnTo>
                    <a:pt x="610" y="27503"/>
                  </a:lnTo>
                  <a:lnTo>
                    <a:pt x="112" y="33132"/>
                  </a:lnTo>
                  <a:lnTo>
                    <a:pt x="71" y="34586"/>
                  </a:lnTo>
                  <a:lnTo>
                    <a:pt x="0" y="42085"/>
                  </a:lnTo>
                  <a:lnTo>
                    <a:pt x="989" y="43531"/>
                  </a:lnTo>
                  <a:lnTo>
                    <a:pt x="2642" y="45487"/>
                  </a:lnTo>
                  <a:lnTo>
                    <a:pt x="7687" y="51016"/>
                  </a:lnTo>
                  <a:lnTo>
                    <a:pt x="9093" y="51469"/>
                  </a:lnTo>
                  <a:lnTo>
                    <a:pt x="11026" y="51772"/>
                  </a:lnTo>
                  <a:lnTo>
                    <a:pt x="13306" y="51974"/>
                  </a:lnTo>
                  <a:lnTo>
                    <a:pt x="15820" y="52108"/>
                  </a:lnTo>
                  <a:lnTo>
                    <a:pt x="21261" y="52257"/>
                  </a:lnTo>
                  <a:lnTo>
                    <a:pt x="38762" y="52366"/>
                  </a:lnTo>
                  <a:lnTo>
                    <a:pt x="41729" y="51378"/>
                  </a:lnTo>
                  <a:lnTo>
                    <a:pt x="44701" y="49726"/>
                  </a:lnTo>
                  <a:lnTo>
                    <a:pt x="51861" y="44687"/>
                  </a:lnTo>
                  <a:lnTo>
                    <a:pt x="53442" y="43282"/>
                  </a:lnTo>
                  <a:lnTo>
                    <a:pt x="57847" y="39074"/>
                  </a:lnTo>
                  <a:lnTo>
                    <a:pt x="60412" y="37555"/>
                  </a:lnTo>
                  <a:lnTo>
                    <a:pt x="63116" y="36543"/>
                  </a:lnTo>
                  <a:lnTo>
                    <a:pt x="65911" y="35868"/>
                  </a:lnTo>
                  <a:lnTo>
                    <a:pt x="67775" y="34425"/>
                  </a:lnTo>
                  <a:lnTo>
                    <a:pt x="69017" y="32471"/>
                  </a:lnTo>
                  <a:lnTo>
                    <a:pt x="69846" y="30177"/>
                  </a:lnTo>
                  <a:lnTo>
                    <a:pt x="71391" y="28647"/>
                  </a:lnTo>
                  <a:lnTo>
                    <a:pt x="73415" y="27627"/>
                  </a:lnTo>
                  <a:lnTo>
                    <a:pt x="75757" y="26948"/>
                  </a:lnTo>
                  <a:lnTo>
                    <a:pt x="77318" y="25502"/>
                  </a:lnTo>
                  <a:lnTo>
                    <a:pt x="78359" y="23546"/>
                  </a:lnTo>
                  <a:lnTo>
                    <a:pt x="80030" y="18019"/>
                  </a:lnTo>
                  <a:lnTo>
                    <a:pt x="80167" y="16573"/>
                  </a:lnTo>
                  <a:lnTo>
                    <a:pt x="80259" y="14617"/>
                  </a:lnTo>
                  <a:lnTo>
                    <a:pt x="80438" y="7848"/>
                  </a:lnTo>
                  <a:lnTo>
                    <a:pt x="77792" y="5135"/>
                  </a:lnTo>
                  <a:lnTo>
                    <a:pt x="74727" y="20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82"/>
            <p:cNvSpPr/>
            <p:nvPr/>
          </p:nvSpPr>
          <p:spPr>
            <a:xfrm>
              <a:off x="5456975" y="4146697"/>
              <a:ext cx="57554" cy="32397"/>
            </a:xfrm>
            <a:custGeom>
              <a:avLst/>
              <a:gdLst/>
              <a:ahLst/>
              <a:cxnLst/>
              <a:rect l="0" t="0" r="0" b="0"/>
              <a:pathLst>
                <a:path w="57554" h="32397">
                  <a:moveTo>
                    <a:pt x="57553" y="0"/>
                  </a:moveTo>
                  <a:lnTo>
                    <a:pt x="47290" y="4476"/>
                  </a:lnTo>
                  <a:lnTo>
                    <a:pt x="45433" y="4853"/>
                  </a:lnTo>
                  <a:lnTo>
                    <a:pt x="43200" y="5105"/>
                  </a:lnTo>
                  <a:lnTo>
                    <a:pt x="40719" y="5272"/>
                  </a:lnTo>
                  <a:lnTo>
                    <a:pt x="38072" y="5384"/>
                  </a:lnTo>
                  <a:lnTo>
                    <a:pt x="32482" y="5508"/>
                  </a:lnTo>
                  <a:lnTo>
                    <a:pt x="29600" y="6533"/>
                  </a:lnTo>
                  <a:lnTo>
                    <a:pt x="26686" y="8209"/>
                  </a:lnTo>
                  <a:lnTo>
                    <a:pt x="23750" y="10318"/>
                  </a:lnTo>
                  <a:lnTo>
                    <a:pt x="20799" y="12716"/>
                  </a:lnTo>
                  <a:lnTo>
                    <a:pt x="17840" y="15308"/>
                  </a:lnTo>
                  <a:lnTo>
                    <a:pt x="10698" y="21855"/>
                  </a:lnTo>
                  <a:lnTo>
                    <a:pt x="0" y="323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83"/>
            <p:cNvSpPr/>
            <p:nvPr/>
          </p:nvSpPr>
          <p:spPr>
            <a:xfrm>
              <a:off x="4250190" y="3491522"/>
              <a:ext cx="205888" cy="17846"/>
            </a:xfrm>
            <a:custGeom>
              <a:avLst/>
              <a:gdLst/>
              <a:ahLst/>
              <a:cxnLst/>
              <a:rect l="0" t="0" r="0" b="0"/>
              <a:pathLst>
                <a:path w="205888" h="17846">
                  <a:moveTo>
                    <a:pt x="0" y="17845"/>
                  </a:moveTo>
                  <a:lnTo>
                    <a:pt x="7697" y="17845"/>
                  </a:lnTo>
                  <a:lnTo>
                    <a:pt x="9104" y="16853"/>
                  </a:lnTo>
                  <a:lnTo>
                    <a:pt x="11036" y="15199"/>
                  </a:lnTo>
                  <a:lnTo>
                    <a:pt x="13317" y="13104"/>
                  </a:lnTo>
                  <a:lnTo>
                    <a:pt x="15831" y="11708"/>
                  </a:lnTo>
                  <a:lnTo>
                    <a:pt x="18500" y="10777"/>
                  </a:lnTo>
                  <a:lnTo>
                    <a:pt x="24114" y="9743"/>
                  </a:lnTo>
                  <a:lnTo>
                    <a:pt x="33852" y="9160"/>
                  </a:lnTo>
                  <a:lnTo>
                    <a:pt x="54437" y="8963"/>
                  </a:lnTo>
                  <a:lnTo>
                    <a:pt x="60129" y="8948"/>
                  </a:lnTo>
                  <a:lnTo>
                    <a:pt x="65910" y="7945"/>
                  </a:lnTo>
                  <a:lnTo>
                    <a:pt x="71751" y="6284"/>
                  </a:lnTo>
                  <a:lnTo>
                    <a:pt x="77631" y="4184"/>
                  </a:lnTo>
                  <a:lnTo>
                    <a:pt x="83538" y="2785"/>
                  </a:lnTo>
                  <a:lnTo>
                    <a:pt x="89462" y="1851"/>
                  </a:lnTo>
                  <a:lnTo>
                    <a:pt x="95398" y="1229"/>
                  </a:lnTo>
                  <a:lnTo>
                    <a:pt x="101342" y="815"/>
                  </a:lnTo>
                  <a:lnTo>
                    <a:pt x="107291" y="538"/>
                  </a:lnTo>
                  <a:lnTo>
                    <a:pt x="119199" y="231"/>
                  </a:lnTo>
                  <a:lnTo>
                    <a:pt x="20588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84"/>
            <p:cNvSpPr/>
            <p:nvPr/>
          </p:nvSpPr>
          <p:spPr>
            <a:xfrm>
              <a:off x="3660207" y="3455799"/>
              <a:ext cx="259078" cy="357168"/>
            </a:xfrm>
            <a:custGeom>
              <a:avLst/>
              <a:gdLst/>
              <a:ahLst/>
              <a:cxnLst/>
              <a:rect l="0" t="0" r="0" b="0"/>
              <a:pathLst>
                <a:path w="259078" h="357168">
                  <a:moveTo>
                    <a:pt x="44696" y="35708"/>
                  </a:moveTo>
                  <a:lnTo>
                    <a:pt x="44696" y="26779"/>
                  </a:lnTo>
                  <a:lnTo>
                    <a:pt x="36999" y="34467"/>
                  </a:lnTo>
                  <a:lnTo>
                    <a:pt x="36309" y="37802"/>
                  </a:lnTo>
                  <a:lnTo>
                    <a:pt x="35866" y="48028"/>
                  </a:lnTo>
                  <a:lnTo>
                    <a:pt x="35757" y="257215"/>
                  </a:lnTo>
                  <a:lnTo>
                    <a:pt x="34763" y="262755"/>
                  </a:lnTo>
                  <a:lnTo>
                    <a:pt x="33108" y="268432"/>
                  </a:lnTo>
                  <a:lnTo>
                    <a:pt x="29613" y="279040"/>
                  </a:lnTo>
                  <a:lnTo>
                    <a:pt x="28060" y="287062"/>
                  </a:lnTo>
                  <a:lnTo>
                    <a:pt x="27370" y="296580"/>
                  </a:lnTo>
                  <a:lnTo>
                    <a:pt x="27063" y="306432"/>
                  </a:lnTo>
                  <a:lnTo>
                    <a:pt x="26866" y="320842"/>
                  </a:lnTo>
                  <a:lnTo>
                    <a:pt x="26850" y="324024"/>
                  </a:lnTo>
                  <a:lnTo>
                    <a:pt x="25846" y="327137"/>
                  </a:lnTo>
                  <a:lnTo>
                    <a:pt x="20681" y="336260"/>
                  </a:lnTo>
                  <a:lnTo>
                    <a:pt x="18247" y="346473"/>
                  </a:lnTo>
                  <a:lnTo>
                    <a:pt x="17879" y="357167"/>
                  </a:lnTo>
                  <a:lnTo>
                    <a:pt x="17878" y="331187"/>
                  </a:lnTo>
                  <a:lnTo>
                    <a:pt x="16885" y="326952"/>
                  </a:lnTo>
                  <a:lnTo>
                    <a:pt x="11735" y="316251"/>
                  </a:lnTo>
                  <a:lnTo>
                    <a:pt x="10182" y="309883"/>
                  </a:lnTo>
                  <a:lnTo>
                    <a:pt x="9491" y="301100"/>
                  </a:lnTo>
                  <a:lnTo>
                    <a:pt x="9185" y="291575"/>
                  </a:lnTo>
                  <a:lnTo>
                    <a:pt x="9012" y="279641"/>
                  </a:lnTo>
                  <a:lnTo>
                    <a:pt x="8939" y="187171"/>
                  </a:lnTo>
                  <a:lnTo>
                    <a:pt x="6291" y="177108"/>
                  </a:lnTo>
                  <a:lnTo>
                    <a:pt x="2796" y="166022"/>
                  </a:lnTo>
                  <a:lnTo>
                    <a:pt x="1864" y="160287"/>
                  </a:lnTo>
                  <a:lnTo>
                    <a:pt x="1243" y="154479"/>
                  </a:lnTo>
                  <a:lnTo>
                    <a:pt x="828" y="148624"/>
                  </a:lnTo>
                  <a:lnTo>
                    <a:pt x="552" y="142735"/>
                  </a:lnTo>
                  <a:lnTo>
                    <a:pt x="246" y="130901"/>
                  </a:lnTo>
                  <a:lnTo>
                    <a:pt x="0" y="46264"/>
                  </a:lnTo>
                  <a:lnTo>
                    <a:pt x="993" y="41753"/>
                  </a:lnTo>
                  <a:lnTo>
                    <a:pt x="6144" y="30664"/>
                  </a:lnTo>
                  <a:lnTo>
                    <a:pt x="8111" y="21095"/>
                  </a:lnTo>
                  <a:lnTo>
                    <a:pt x="8571" y="14992"/>
                  </a:lnTo>
                  <a:lnTo>
                    <a:pt x="9687" y="12967"/>
                  </a:lnTo>
                  <a:lnTo>
                    <a:pt x="11425" y="11618"/>
                  </a:lnTo>
                  <a:lnTo>
                    <a:pt x="13576" y="10718"/>
                  </a:lnTo>
                  <a:lnTo>
                    <a:pt x="15010" y="9126"/>
                  </a:lnTo>
                  <a:lnTo>
                    <a:pt x="15966" y="7073"/>
                  </a:lnTo>
                  <a:lnTo>
                    <a:pt x="16604" y="4712"/>
                  </a:lnTo>
                  <a:lnTo>
                    <a:pt x="18021" y="3138"/>
                  </a:lnTo>
                  <a:lnTo>
                    <a:pt x="19961" y="2088"/>
                  </a:lnTo>
                  <a:lnTo>
                    <a:pt x="25463" y="404"/>
                  </a:lnTo>
                  <a:lnTo>
                    <a:pt x="31162" y="112"/>
                  </a:lnTo>
                  <a:lnTo>
                    <a:pt x="44876" y="5"/>
                  </a:lnTo>
                  <a:lnTo>
                    <a:pt x="47796" y="0"/>
                  </a:lnTo>
                  <a:lnTo>
                    <a:pt x="51728" y="989"/>
                  </a:lnTo>
                  <a:lnTo>
                    <a:pt x="56337" y="2640"/>
                  </a:lnTo>
                  <a:lnTo>
                    <a:pt x="61396" y="4733"/>
                  </a:lnTo>
                  <a:lnTo>
                    <a:pt x="66755" y="6129"/>
                  </a:lnTo>
                  <a:lnTo>
                    <a:pt x="72314" y="7059"/>
                  </a:lnTo>
                  <a:lnTo>
                    <a:pt x="78007" y="7679"/>
                  </a:lnTo>
                  <a:lnTo>
                    <a:pt x="82795" y="10077"/>
                  </a:lnTo>
                  <a:lnTo>
                    <a:pt x="86980" y="13660"/>
                  </a:lnTo>
                  <a:lnTo>
                    <a:pt x="90764" y="18032"/>
                  </a:lnTo>
                  <a:lnTo>
                    <a:pt x="95273" y="21940"/>
                  </a:lnTo>
                  <a:lnTo>
                    <a:pt x="100265" y="25537"/>
                  </a:lnTo>
                  <a:lnTo>
                    <a:pt x="105580" y="28927"/>
                  </a:lnTo>
                  <a:lnTo>
                    <a:pt x="111110" y="32180"/>
                  </a:lnTo>
                  <a:lnTo>
                    <a:pt x="116782" y="35341"/>
                  </a:lnTo>
                  <a:lnTo>
                    <a:pt x="128383" y="41498"/>
                  </a:lnTo>
                  <a:lnTo>
                    <a:pt x="140160" y="47542"/>
                  </a:lnTo>
                  <a:lnTo>
                    <a:pt x="146081" y="51534"/>
                  </a:lnTo>
                  <a:lnTo>
                    <a:pt x="152016" y="56181"/>
                  </a:lnTo>
                  <a:lnTo>
                    <a:pt x="157959" y="61263"/>
                  </a:lnTo>
                  <a:lnTo>
                    <a:pt x="163907" y="66635"/>
                  </a:lnTo>
                  <a:lnTo>
                    <a:pt x="175813" y="77896"/>
                  </a:lnTo>
                  <a:lnTo>
                    <a:pt x="180776" y="83677"/>
                  </a:lnTo>
                  <a:lnTo>
                    <a:pt x="185078" y="89516"/>
                  </a:lnTo>
                  <a:lnTo>
                    <a:pt x="188939" y="95393"/>
                  </a:lnTo>
                  <a:lnTo>
                    <a:pt x="193500" y="101295"/>
                  </a:lnTo>
                  <a:lnTo>
                    <a:pt x="198527" y="107214"/>
                  </a:lnTo>
                  <a:lnTo>
                    <a:pt x="203864" y="113145"/>
                  </a:lnTo>
                  <a:lnTo>
                    <a:pt x="209409" y="118090"/>
                  </a:lnTo>
                  <a:lnTo>
                    <a:pt x="215093" y="122379"/>
                  </a:lnTo>
                  <a:lnTo>
                    <a:pt x="220868" y="126231"/>
                  </a:lnTo>
                  <a:lnTo>
                    <a:pt x="225711" y="130784"/>
                  </a:lnTo>
                  <a:lnTo>
                    <a:pt x="233741" y="141133"/>
                  </a:lnTo>
                  <a:lnTo>
                    <a:pt x="240621" y="149702"/>
                  </a:lnTo>
                  <a:lnTo>
                    <a:pt x="246989" y="157810"/>
                  </a:lnTo>
                  <a:lnTo>
                    <a:pt x="253131" y="168027"/>
                  </a:lnTo>
                  <a:lnTo>
                    <a:pt x="256522" y="179184"/>
                  </a:lnTo>
                  <a:lnTo>
                    <a:pt x="258030" y="189764"/>
                  </a:lnTo>
                  <a:lnTo>
                    <a:pt x="258700" y="197774"/>
                  </a:lnTo>
                  <a:lnTo>
                    <a:pt x="258997" y="207287"/>
                  </a:lnTo>
                  <a:lnTo>
                    <a:pt x="259077" y="212602"/>
                  </a:lnTo>
                  <a:lnTo>
                    <a:pt x="258136" y="217138"/>
                  </a:lnTo>
                  <a:lnTo>
                    <a:pt x="254443" y="224823"/>
                  </a:lnTo>
                  <a:lnTo>
                    <a:pt x="252139" y="234191"/>
                  </a:lnTo>
                  <a:lnTo>
                    <a:pt x="251525" y="239468"/>
                  </a:lnTo>
                  <a:lnTo>
                    <a:pt x="250122" y="243977"/>
                  </a:lnTo>
                  <a:lnTo>
                    <a:pt x="245915" y="251635"/>
                  </a:lnTo>
                  <a:lnTo>
                    <a:pt x="237962" y="261523"/>
                  </a:lnTo>
                  <a:lnTo>
                    <a:pt x="234128" y="265627"/>
                  </a:lnTo>
                  <a:lnTo>
                    <a:pt x="224570" y="275477"/>
                  </a:lnTo>
                  <a:lnTo>
                    <a:pt x="219240" y="279890"/>
                  </a:lnTo>
                  <a:lnTo>
                    <a:pt x="213701" y="283824"/>
                  </a:lnTo>
                  <a:lnTo>
                    <a:pt x="208021" y="287440"/>
                  </a:lnTo>
                  <a:lnTo>
                    <a:pt x="202248" y="289849"/>
                  </a:lnTo>
                  <a:lnTo>
                    <a:pt x="196413" y="291456"/>
                  </a:lnTo>
                  <a:lnTo>
                    <a:pt x="190537" y="292528"/>
                  </a:lnTo>
                  <a:lnTo>
                    <a:pt x="184632" y="294234"/>
                  </a:lnTo>
                  <a:lnTo>
                    <a:pt x="178709" y="296363"/>
                  </a:lnTo>
                  <a:lnTo>
                    <a:pt x="172774" y="298775"/>
                  </a:lnTo>
                  <a:lnTo>
                    <a:pt x="166831" y="301375"/>
                  </a:lnTo>
                  <a:lnTo>
                    <a:pt x="154931" y="306910"/>
                  </a:lnTo>
                  <a:lnTo>
                    <a:pt x="149970" y="308784"/>
                  </a:lnTo>
                  <a:lnTo>
                    <a:pt x="145669" y="310031"/>
                  </a:lnTo>
                  <a:lnTo>
                    <a:pt x="141808" y="310864"/>
                  </a:lnTo>
                  <a:lnTo>
                    <a:pt x="137248" y="311419"/>
                  </a:lnTo>
                  <a:lnTo>
                    <a:pt x="132222" y="311789"/>
                  </a:lnTo>
                  <a:lnTo>
                    <a:pt x="126884" y="312036"/>
                  </a:lnTo>
                  <a:lnTo>
                    <a:pt x="121339" y="313192"/>
                  </a:lnTo>
                  <a:lnTo>
                    <a:pt x="115656" y="314955"/>
                  </a:lnTo>
                  <a:lnTo>
                    <a:pt x="109881" y="317123"/>
                  </a:lnTo>
                  <a:lnTo>
                    <a:pt x="105038" y="318568"/>
                  </a:lnTo>
                  <a:lnTo>
                    <a:pt x="97008" y="320174"/>
                  </a:lnTo>
                  <a:lnTo>
                    <a:pt x="90128" y="320888"/>
                  </a:lnTo>
                  <a:lnTo>
                    <a:pt x="83759" y="321205"/>
                  </a:lnTo>
                  <a:lnTo>
                    <a:pt x="77618" y="321346"/>
                  </a:lnTo>
                  <a:lnTo>
                    <a:pt x="68577" y="321425"/>
                  </a:lnTo>
                  <a:lnTo>
                    <a:pt x="65583" y="320444"/>
                  </a:lnTo>
                  <a:lnTo>
                    <a:pt x="59607" y="316708"/>
                  </a:lnTo>
                  <a:lnTo>
                    <a:pt x="53641" y="314386"/>
                  </a:lnTo>
                  <a:lnTo>
                    <a:pt x="46463" y="312896"/>
                  </a:lnTo>
                  <a:lnTo>
                    <a:pt x="38902" y="312601"/>
                  </a:lnTo>
                  <a:lnTo>
                    <a:pt x="35760" y="312529"/>
                  </a:lnTo>
                  <a:lnTo>
                    <a:pt x="35757" y="303708"/>
                  </a:lnTo>
                  <a:lnTo>
                    <a:pt x="35757" y="312164"/>
                  </a:lnTo>
                  <a:lnTo>
                    <a:pt x="38405" y="312367"/>
                  </a:lnTo>
                  <a:lnTo>
                    <a:pt x="44696" y="31252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85"/>
            <p:cNvSpPr/>
            <p:nvPr/>
          </p:nvSpPr>
          <p:spPr>
            <a:xfrm>
              <a:off x="5349704" y="3500437"/>
              <a:ext cx="8940" cy="258951"/>
            </a:xfrm>
            <a:custGeom>
              <a:avLst/>
              <a:gdLst/>
              <a:ahLst/>
              <a:cxnLst/>
              <a:rect l="0" t="0" r="0" b="0"/>
              <a:pathLst>
                <a:path w="8940" h="258951">
                  <a:moveTo>
                    <a:pt x="0" y="0"/>
                  </a:moveTo>
                  <a:lnTo>
                    <a:pt x="0" y="7688"/>
                  </a:lnTo>
                  <a:lnTo>
                    <a:pt x="993" y="10087"/>
                  </a:lnTo>
                  <a:lnTo>
                    <a:pt x="2649" y="13670"/>
                  </a:lnTo>
                  <a:lnTo>
                    <a:pt x="4746" y="18043"/>
                  </a:lnTo>
                  <a:lnTo>
                    <a:pt x="6144" y="21950"/>
                  </a:lnTo>
                  <a:lnTo>
                    <a:pt x="7076" y="25547"/>
                  </a:lnTo>
                  <a:lnTo>
                    <a:pt x="7697" y="28938"/>
                  </a:lnTo>
                  <a:lnTo>
                    <a:pt x="8111" y="33182"/>
                  </a:lnTo>
                  <a:lnTo>
                    <a:pt x="8387" y="37997"/>
                  </a:lnTo>
                  <a:lnTo>
                    <a:pt x="8694" y="48637"/>
                  </a:lnTo>
                  <a:lnTo>
                    <a:pt x="8933" y="101229"/>
                  </a:lnTo>
                  <a:lnTo>
                    <a:pt x="8939" y="258925"/>
                  </a:lnTo>
                  <a:lnTo>
                    <a:pt x="4194" y="258950"/>
                  </a:lnTo>
                  <a:lnTo>
                    <a:pt x="2796" y="257962"/>
                  </a:lnTo>
                  <a:lnTo>
                    <a:pt x="1864" y="256310"/>
                  </a:lnTo>
                  <a:lnTo>
                    <a:pt x="0" y="25003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86"/>
            <p:cNvSpPr/>
            <p:nvPr/>
          </p:nvSpPr>
          <p:spPr>
            <a:xfrm>
              <a:off x="6502853" y="3375421"/>
              <a:ext cx="366506" cy="380168"/>
            </a:xfrm>
            <a:custGeom>
              <a:avLst/>
              <a:gdLst/>
              <a:ahLst/>
              <a:cxnLst/>
              <a:rect l="0" t="0" r="0" b="0"/>
              <a:pathLst>
                <a:path w="366506" h="380168">
                  <a:moveTo>
                    <a:pt x="0" y="89297"/>
                  </a:moveTo>
                  <a:lnTo>
                    <a:pt x="7696" y="89297"/>
                  </a:lnTo>
                  <a:lnTo>
                    <a:pt x="13317" y="94038"/>
                  </a:lnTo>
                  <a:lnTo>
                    <a:pt x="14837" y="96426"/>
                  </a:lnTo>
                  <a:lnTo>
                    <a:pt x="16527" y="101726"/>
                  </a:lnTo>
                  <a:lnTo>
                    <a:pt x="17970" y="103536"/>
                  </a:lnTo>
                  <a:lnTo>
                    <a:pt x="19926" y="104743"/>
                  </a:lnTo>
                  <a:lnTo>
                    <a:pt x="22223" y="105547"/>
                  </a:lnTo>
                  <a:lnTo>
                    <a:pt x="24748" y="108068"/>
                  </a:lnTo>
                  <a:lnTo>
                    <a:pt x="33047" y="120105"/>
                  </a:lnTo>
                  <a:lnTo>
                    <a:pt x="40803" y="130396"/>
                  </a:lnTo>
                  <a:lnTo>
                    <a:pt x="44535" y="140721"/>
                  </a:lnTo>
                  <a:lnTo>
                    <a:pt x="48928" y="150517"/>
                  </a:lnTo>
                  <a:lnTo>
                    <a:pt x="56986" y="167188"/>
                  </a:lnTo>
                  <a:lnTo>
                    <a:pt x="65664" y="184696"/>
                  </a:lnTo>
                  <a:lnTo>
                    <a:pt x="68914" y="196519"/>
                  </a:lnTo>
                  <a:lnTo>
                    <a:pt x="69780" y="202451"/>
                  </a:lnTo>
                  <a:lnTo>
                    <a:pt x="73392" y="211686"/>
                  </a:lnTo>
                  <a:lnTo>
                    <a:pt x="78308" y="220091"/>
                  </a:lnTo>
                  <a:lnTo>
                    <a:pt x="83803" y="230441"/>
                  </a:lnTo>
                  <a:lnTo>
                    <a:pt x="92482" y="247424"/>
                  </a:lnTo>
                  <a:lnTo>
                    <a:pt x="95731" y="259125"/>
                  </a:lnTo>
                  <a:lnTo>
                    <a:pt x="98169" y="270940"/>
                  </a:lnTo>
                  <a:lnTo>
                    <a:pt x="102562" y="282806"/>
                  </a:lnTo>
                  <a:lnTo>
                    <a:pt x="105177" y="292049"/>
                  </a:lnTo>
                  <a:lnTo>
                    <a:pt x="105876" y="295902"/>
                  </a:lnTo>
                  <a:lnTo>
                    <a:pt x="109299" y="302830"/>
                  </a:lnTo>
                  <a:lnTo>
                    <a:pt x="111602" y="306066"/>
                  </a:lnTo>
                  <a:lnTo>
                    <a:pt x="114161" y="314954"/>
                  </a:lnTo>
                  <a:lnTo>
                    <a:pt x="115299" y="324527"/>
                  </a:lnTo>
                  <a:lnTo>
                    <a:pt x="115805" y="332088"/>
                  </a:lnTo>
                  <a:lnTo>
                    <a:pt x="116933" y="335494"/>
                  </a:lnTo>
                  <a:lnTo>
                    <a:pt x="122272" y="345027"/>
                  </a:lnTo>
                  <a:lnTo>
                    <a:pt x="125289" y="354136"/>
                  </a:lnTo>
                  <a:lnTo>
                    <a:pt x="132733" y="364344"/>
                  </a:lnTo>
                  <a:lnTo>
                    <a:pt x="133486" y="367975"/>
                  </a:lnTo>
                  <a:lnTo>
                    <a:pt x="133969" y="373650"/>
                  </a:lnTo>
                  <a:lnTo>
                    <a:pt x="135001" y="374116"/>
                  </a:lnTo>
                  <a:lnTo>
                    <a:pt x="141773" y="374924"/>
                  </a:lnTo>
                  <a:lnTo>
                    <a:pt x="142191" y="375958"/>
                  </a:lnTo>
                  <a:lnTo>
                    <a:pt x="142779" y="380167"/>
                  </a:lnTo>
                  <a:lnTo>
                    <a:pt x="142917" y="377985"/>
                  </a:lnTo>
                  <a:lnTo>
                    <a:pt x="143946" y="377005"/>
                  </a:lnTo>
                  <a:lnTo>
                    <a:pt x="145627" y="376353"/>
                  </a:lnTo>
                  <a:lnTo>
                    <a:pt x="150713" y="375305"/>
                  </a:lnTo>
                  <a:lnTo>
                    <a:pt x="160996" y="365968"/>
                  </a:lnTo>
                  <a:lnTo>
                    <a:pt x="173228" y="353800"/>
                  </a:lnTo>
                  <a:lnTo>
                    <a:pt x="175079" y="350960"/>
                  </a:lnTo>
                  <a:lnTo>
                    <a:pt x="178679" y="342223"/>
                  </a:lnTo>
                  <a:lnTo>
                    <a:pt x="188290" y="330383"/>
                  </a:lnTo>
                  <a:lnTo>
                    <a:pt x="191081" y="327412"/>
                  </a:lnTo>
                  <a:lnTo>
                    <a:pt x="192941" y="323446"/>
                  </a:lnTo>
                  <a:lnTo>
                    <a:pt x="195007" y="313749"/>
                  </a:lnTo>
                  <a:lnTo>
                    <a:pt x="198575" y="305470"/>
                  </a:lnTo>
                  <a:lnTo>
                    <a:pt x="203472" y="297491"/>
                  </a:lnTo>
                  <a:lnTo>
                    <a:pt x="208959" y="287331"/>
                  </a:lnTo>
                  <a:lnTo>
                    <a:pt x="217631" y="270454"/>
                  </a:lnTo>
                  <a:lnTo>
                    <a:pt x="223529" y="261424"/>
                  </a:lnTo>
                  <a:lnTo>
                    <a:pt x="229460" y="253111"/>
                  </a:lnTo>
                  <a:lnTo>
                    <a:pt x="235408" y="242801"/>
                  </a:lnTo>
                  <a:lnTo>
                    <a:pt x="241361" y="231604"/>
                  </a:lnTo>
                  <a:lnTo>
                    <a:pt x="253278" y="208248"/>
                  </a:lnTo>
                  <a:lnTo>
                    <a:pt x="259235" y="199049"/>
                  </a:lnTo>
                  <a:lnTo>
                    <a:pt x="265195" y="190662"/>
                  </a:lnTo>
                  <a:lnTo>
                    <a:pt x="271154" y="180320"/>
                  </a:lnTo>
                  <a:lnTo>
                    <a:pt x="277113" y="169109"/>
                  </a:lnTo>
                  <a:lnTo>
                    <a:pt x="289032" y="145742"/>
                  </a:lnTo>
                  <a:lnTo>
                    <a:pt x="294993" y="136543"/>
                  </a:lnTo>
                  <a:lnTo>
                    <a:pt x="300952" y="128155"/>
                  </a:lnTo>
                  <a:lnTo>
                    <a:pt x="306911" y="117812"/>
                  </a:lnTo>
                  <a:lnTo>
                    <a:pt x="312871" y="109246"/>
                  </a:lnTo>
                  <a:lnTo>
                    <a:pt x="315850" y="105573"/>
                  </a:lnTo>
                  <a:lnTo>
                    <a:pt x="319161" y="98846"/>
                  </a:lnTo>
                  <a:lnTo>
                    <a:pt x="320044" y="95663"/>
                  </a:lnTo>
                  <a:lnTo>
                    <a:pt x="323673" y="89481"/>
                  </a:lnTo>
                  <a:lnTo>
                    <a:pt x="331301" y="77776"/>
                  </a:lnTo>
                  <a:lnTo>
                    <a:pt x="335960" y="68302"/>
                  </a:lnTo>
                  <a:lnTo>
                    <a:pt x="339576" y="57390"/>
                  </a:lnTo>
                  <a:lnTo>
                    <a:pt x="345504" y="47873"/>
                  </a:lnTo>
                  <a:lnTo>
                    <a:pt x="348695" y="38769"/>
                  </a:lnTo>
                  <a:lnTo>
                    <a:pt x="356201" y="28563"/>
                  </a:lnTo>
                  <a:lnTo>
                    <a:pt x="356960" y="24932"/>
                  </a:lnTo>
                  <a:lnTo>
                    <a:pt x="357446" y="19257"/>
                  </a:lnTo>
                  <a:lnTo>
                    <a:pt x="365252" y="10294"/>
                  </a:lnTo>
                  <a:lnTo>
                    <a:pt x="365949" y="6891"/>
                  </a:lnTo>
                  <a:lnTo>
                    <a:pt x="366505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87"/>
            <p:cNvSpPr/>
            <p:nvPr/>
          </p:nvSpPr>
          <p:spPr>
            <a:xfrm>
              <a:off x="5252516" y="3446859"/>
              <a:ext cx="284912" cy="27312"/>
            </a:xfrm>
            <a:custGeom>
              <a:avLst/>
              <a:gdLst/>
              <a:ahLst/>
              <a:cxnLst/>
              <a:rect l="0" t="0" r="0" b="0"/>
              <a:pathLst>
                <a:path w="284912" h="27312">
                  <a:moveTo>
                    <a:pt x="0" y="27311"/>
                  </a:moveTo>
                  <a:lnTo>
                    <a:pt x="4865" y="27159"/>
                  </a:lnTo>
                  <a:lnTo>
                    <a:pt x="11802" y="26044"/>
                  </a:lnTo>
                  <a:lnTo>
                    <a:pt x="19406" y="24308"/>
                  </a:lnTo>
                  <a:lnTo>
                    <a:pt x="27456" y="22158"/>
                  </a:lnTo>
                  <a:lnTo>
                    <a:pt x="35802" y="20725"/>
                  </a:lnTo>
                  <a:lnTo>
                    <a:pt x="44345" y="19770"/>
                  </a:lnTo>
                  <a:lnTo>
                    <a:pt x="53021" y="19133"/>
                  </a:lnTo>
                  <a:lnTo>
                    <a:pt x="61784" y="18708"/>
                  </a:lnTo>
                  <a:lnTo>
                    <a:pt x="79467" y="18237"/>
                  </a:lnTo>
                  <a:lnTo>
                    <a:pt x="125263" y="17893"/>
                  </a:lnTo>
                  <a:lnTo>
                    <a:pt x="151197" y="17869"/>
                  </a:lnTo>
                  <a:lnTo>
                    <a:pt x="159019" y="16873"/>
                  </a:lnTo>
                  <a:lnTo>
                    <a:pt x="166220" y="15218"/>
                  </a:lnTo>
                  <a:lnTo>
                    <a:pt x="173007" y="13122"/>
                  </a:lnTo>
                  <a:lnTo>
                    <a:pt x="179519" y="11724"/>
                  </a:lnTo>
                  <a:lnTo>
                    <a:pt x="185846" y="10793"/>
                  </a:lnTo>
                  <a:lnTo>
                    <a:pt x="192050" y="10172"/>
                  </a:lnTo>
                  <a:lnTo>
                    <a:pt x="198173" y="9757"/>
                  </a:lnTo>
                  <a:lnTo>
                    <a:pt x="204242" y="9482"/>
                  </a:lnTo>
                  <a:lnTo>
                    <a:pt x="216282" y="9175"/>
                  </a:lnTo>
                  <a:lnTo>
                    <a:pt x="269968" y="8931"/>
                  </a:lnTo>
                  <a:lnTo>
                    <a:pt x="271969" y="7938"/>
                  </a:lnTo>
                  <a:lnTo>
                    <a:pt x="273304" y="6284"/>
                  </a:lnTo>
                  <a:lnTo>
                    <a:pt x="275446" y="1241"/>
                  </a:lnTo>
                  <a:lnTo>
                    <a:pt x="276615" y="828"/>
                  </a:lnTo>
                  <a:lnTo>
                    <a:pt x="284908" y="0"/>
                  </a:lnTo>
                  <a:lnTo>
                    <a:pt x="284911" y="0"/>
                  </a:lnTo>
                  <a:lnTo>
                    <a:pt x="280167" y="0"/>
                  </a:lnTo>
                  <a:lnTo>
                    <a:pt x="278769" y="992"/>
                  </a:lnTo>
                  <a:lnTo>
                    <a:pt x="277837" y="2646"/>
                  </a:lnTo>
                  <a:lnTo>
                    <a:pt x="275973" y="893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88"/>
            <p:cNvSpPr/>
            <p:nvPr/>
          </p:nvSpPr>
          <p:spPr>
            <a:xfrm>
              <a:off x="4786539" y="3482578"/>
              <a:ext cx="17879" cy="267891"/>
            </a:xfrm>
            <a:custGeom>
              <a:avLst/>
              <a:gdLst/>
              <a:ahLst/>
              <a:cxnLst/>
              <a:rect l="0" t="0" r="0" b="0"/>
              <a:pathLst>
                <a:path w="17879" h="267891">
                  <a:moveTo>
                    <a:pt x="0" y="0"/>
                  </a:moveTo>
                  <a:lnTo>
                    <a:pt x="0" y="99962"/>
                  </a:lnTo>
                  <a:lnTo>
                    <a:pt x="993" y="104344"/>
                  </a:lnTo>
                  <a:lnTo>
                    <a:pt x="2648" y="109250"/>
                  </a:lnTo>
                  <a:lnTo>
                    <a:pt x="4745" y="114505"/>
                  </a:lnTo>
                  <a:lnTo>
                    <a:pt x="6144" y="119001"/>
                  </a:lnTo>
                  <a:lnTo>
                    <a:pt x="7075" y="122990"/>
                  </a:lnTo>
                  <a:lnTo>
                    <a:pt x="7697" y="126642"/>
                  </a:lnTo>
                  <a:lnTo>
                    <a:pt x="8111" y="130068"/>
                  </a:lnTo>
                  <a:lnTo>
                    <a:pt x="8571" y="136522"/>
                  </a:lnTo>
                  <a:lnTo>
                    <a:pt x="8775" y="145343"/>
                  </a:lnTo>
                  <a:lnTo>
                    <a:pt x="8939" y="244077"/>
                  </a:lnTo>
                  <a:lnTo>
                    <a:pt x="9932" y="247054"/>
                  </a:lnTo>
                  <a:lnTo>
                    <a:pt x="11587" y="250030"/>
                  </a:lnTo>
                  <a:lnTo>
                    <a:pt x="16636" y="257197"/>
                  </a:lnTo>
                  <a:lnTo>
                    <a:pt x="17050" y="258777"/>
                  </a:lnTo>
                  <a:lnTo>
                    <a:pt x="17510" y="263179"/>
                  </a:lnTo>
                  <a:lnTo>
                    <a:pt x="17878" y="2678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89"/>
            <p:cNvSpPr/>
            <p:nvPr/>
          </p:nvSpPr>
          <p:spPr>
            <a:xfrm>
              <a:off x="4938504" y="3437929"/>
              <a:ext cx="44697" cy="330389"/>
            </a:xfrm>
            <a:custGeom>
              <a:avLst/>
              <a:gdLst/>
              <a:ahLst/>
              <a:cxnLst/>
              <a:rect l="0" t="0" r="0" b="0"/>
              <a:pathLst>
                <a:path w="44697" h="330389">
                  <a:moveTo>
                    <a:pt x="0" y="0"/>
                  </a:moveTo>
                  <a:lnTo>
                    <a:pt x="0" y="13302"/>
                  </a:lnTo>
                  <a:lnTo>
                    <a:pt x="993" y="15814"/>
                  </a:lnTo>
                  <a:lnTo>
                    <a:pt x="2648" y="18480"/>
                  </a:lnTo>
                  <a:lnTo>
                    <a:pt x="4745" y="21250"/>
                  </a:lnTo>
                  <a:lnTo>
                    <a:pt x="6143" y="24088"/>
                  </a:lnTo>
                  <a:lnTo>
                    <a:pt x="7075" y="26973"/>
                  </a:lnTo>
                  <a:lnTo>
                    <a:pt x="8387" y="35774"/>
                  </a:lnTo>
                  <a:lnTo>
                    <a:pt x="8694" y="42689"/>
                  </a:lnTo>
                  <a:lnTo>
                    <a:pt x="8907" y="64247"/>
                  </a:lnTo>
                  <a:lnTo>
                    <a:pt x="8939" y="175628"/>
                  </a:lnTo>
                  <a:lnTo>
                    <a:pt x="9932" y="180585"/>
                  </a:lnTo>
                  <a:lnTo>
                    <a:pt x="11587" y="184882"/>
                  </a:lnTo>
                  <a:lnTo>
                    <a:pt x="13684" y="188739"/>
                  </a:lnTo>
                  <a:lnTo>
                    <a:pt x="15082" y="193295"/>
                  </a:lnTo>
                  <a:lnTo>
                    <a:pt x="16014" y="198317"/>
                  </a:lnTo>
                  <a:lnTo>
                    <a:pt x="16636" y="203649"/>
                  </a:lnTo>
                  <a:lnTo>
                    <a:pt x="17050" y="209187"/>
                  </a:lnTo>
                  <a:lnTo>
                    <a:pt x="17326" y="214865"/>
                  </a:lnTo>
                  <a:lnTo>
                    <a:pt x="17510" y="220634"/>
                  </a:lnTo>
                  <a:lnTo>
                    <a:pt x="18625" y="225472"/>
                  </a:lnTo>
                  <a:lnTo>
                    <a:pt x="20364" y="229690"/>
                  </a:lnTo>
                  <a:lnTo>
                    <a:pt x="22514" y="233494"/>
                  </a:lnTo>
                  <a:lnTo>
                    <a:pt x="23949" y="238014"/>
                  </a:lnTo>
                  <a:lnTo>
                    <a:pt x="24905" y="243012"/>
                  </a:lnTo>
                  <a:lnTo>
                    <a:pt x="25967" y="252865"/>
                  </a:lnTo>
                  <a:lnTo>
                    <a:pt x="26440" y="260551"/>
                  </a:lnTo>
                  <a:lnTo>
                    <a:pt x="27559" y="264982"/>
                  </a:lnTo>
                  <a:lnTo>
                    <a:pt x="29298" y="269921"/>
                  </a:lnTo>
                  <a:lnTo>
                    <a:pt x="31450" y="275197"/>
                  </a:lnTo>
                  <a:lnTo>
                    <a:pt x="32886" y="279707"/>
                  </a:lnTo>
                  <a:lnTo>
                    <a:pt x="33843" y="283706"/>
                  </a:lnTo>
                  <a:lnTo>
                    <a:pt x="34906" y="290795"/>
                  </a:lnTo>
                  <a:lnTo>
                    <a:pt x="35505" y="300364"/>
                  </a:lnTo>
                  <a:lnTo>
                    <a:pt x="35645" y="306467"/>
                  </a:lnTo>
                  <a:lnTo>
                    <a:pt x="36675" y="309483"/>
                  </a:lnTo>
                  <a:lnTo>
                    <a:pt x="38356" y="312486"/>
                  </a:lnTo>
                  <a:lnTo>
                    <a:pt x="43443" y="319695"/>
                  </a:lnTo>
                  <a:lnTo>
                    <a:pt x="44139" y="323327"/>
                  </a:lnTo>
                  <a:lnTo>
                    <a:pt x="44695" y="330388"/>
                  </a:lnTo>
                  <a:lnTo>
                    <a:pt x="44696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90"/>
            <p:cNvSpPr/>
            <p:nvPr/>
          </p:nvSpPr>
          <p:spPr>
            <a:xfrm>
              <a:off x="4786539" y="3607593"/>
              <a:ext cx="178783" cy="44650"/>
            </a:xfrm>
            <a:custGeom>
              <a:avLst/>
              <a:gdLst/>
              <a:ahLst/>
              <a:cxnLst/>
              <a:rect l="0" t="0" r="0" b="0"/>
              <a:pathLst>
                <a:path w="178783" h="44650">
                  <a:moveTo>
                    <a:pt x="0" y="44649"/>
                  </a:moveTo>
                  <a:lnTo>
                    <a:pt x="0" y="36960"/>
                  </a:lnTo>
                  <a:lnTo>
                    <a:pt x="993" y="36546"/>
                  </a:lnTo>
                  <a:lnTo>
                    <a:pt x="4745" y="36086"/>
                  </a:lnTo>
                  <a:lnTo>
                    <a:pt x="9724" y="35883"/>
                  </a:lnTo>
                  <a:lnTo>
                    <a:pt x="12442" y="35828"/>
                  </a:lnTo>
                  <a:lnTo>
                    <a:pt x="15247" y="34799"/>
                  </a:lnTo>
                  <a:lnTo>
                    <a:pt x="18110" y="33121"/>
                  </a:lnTo>
                  <a:lnTo>
                    <a:pt x="21012" y="31011"/>
                  </a:lnTo>
                  <a:lnTo>
                    <a:pt x="24934" y="29603"/>
                  </a:lnTo>
                  <a:lnTo>
                    <a:pt x="29534" y="28665"/>
                  </a:lnTo>
                  <a:lnTo>
                    <a:pt x="34588" y="28040"/>
                  </a:lnTo>
                  <a:lnTo>
                    <a:pt x="39944" y="27623"/>
                  </a:lnTo>
                  <a:lnTo>
                    <a:pt x="45501" y="27345"/>
                  </a:lnTo>
                  <a:lnTo>
                    <a:pt x="51191" y="27160"/>
                  </a:lnTo>
                  <a:lnTo>
                    <a:pt x="55979" y="26044"/>
                  </a:lnTo>
                  <a:lnTo>
                    <a:pt x="60163" y="24308"/>
                  </a:lnTo>
                  <a:lnTo>
                    <a:pt x="63947" y="22158"/>
                  </a:lnTo>
                  <a:lnTo>
                    <a:pt x="68455" y="20725"/>
                  </a:lnTo>
                  <a:lnTo>
                    <a:pt x="73447" y="19770"/>
                  </a:lnTo>
                  <a:lnTo>
                    <a:pt x="78762" y="19133"/>
                  </a:lnTo>
                  <a:lnTo>
                    <a:pt x="84291" y="18709"/>
                  </a:lnTo>
                  <a:lnTo>
                    <a:pt x="89965" y="18425"/>
                  </a:lnTo>
                  <a:lnTo>
                    <a:pt x="104791" y="18027"/>
                  </a:lnTo>
                  <a:lnTo>
                    <a:pt x="108597" y="17971"/>
                  </a:lnTo>
                  <a:lnTo>
                    <a:pt x="113120" y="16941"/>
                  </a:lnTo>
                  <a:lnTo>
                    <a:pt x="118122" y="15263"/>
                  </a:lnTo>
                  <a:lnTo>
                    <a:pt x="123444" y="13152"/>
                  </a:lnTo>
                  <a:lnTo>
                    <a:pt x="127985" y="11744"/>
                  </a:lnTo>
                  <a:lnTo>
                    <a:pt x="132005" y="10806"/>
                  </a:lnTo>
                  <a:lnTo>
                    <a:pt x="135679" y="10181"/>
                  </a:lnTo>
                  <a:lnTo>
                    <a:pt x="139121" y="9764"/>
                  </a:lnTo>
                  <a:lnTo>
                    <a:pt x="142409" y="9486"/>
                  </a:lnTo>
                  <a:lnTo>
                    <a:pt x="145594" y="9300"/>
                  </a:lnTo>
                  <a:lnTo>
                    <a:pt x="151782" y="9094"/>
                  </a:lnTo>
                  <a:lnTo>
                    <a:pt x="159102" y="8962"/>
                  </a:lnTo>
                  <a:lnTo>
                    <a:pt x="160696" y="7959"/>
                  </a:lnTo>
                  <a:lnTo>
                    <a:pt x="162752" y="6298"/>
                  </a:lnTo>
                  <a:lnTo>
                    <a:pt x="168443" y="1244"/>
                  </a:lnTo>
                  <a:lnTo>
                    <a:pt x="171870" y="553"/>
                  </a:lnTo>
                  <a:lnTo>
                    <a:pt x="17878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91"/>
            <p:cNvSpPr/>
            <p:nvPr/>
          </p:nvSpPr>
          <p:spPr>
            <a:xfrm>
              <a:off x="7226923" y="4143375"/>
              <a:ext cx="947550" cy="44649"/>
            </a:xfrm>
            <a:custGeom>
              <a:avLst/>
              <a:gdLst/>
              <a:ahLst/>
              <a:cxnLst/>
              <a:rect l="0" t="0" r="0" b="0"/>
              <a:pathLst>
                <a:path w="947550" h="44649">
                  <a:moveTo>
                    <a:pt x="0" y="0"/>
                  </a:moveTo>
                  <a:lnTo>
                    <a:pt x="0" y="4740"/>
                  </a:lnTo>
                  <a:lnTo>
                    <a:pt x="993" y="6136"/>
                  </a:lnTo>
                  <a:lnTo>
                    <a:pt x="2649" y="7067"/>
                  </a:lnTo>
                  <a:lnTo>
                    <a:pt x="8829" y="8897"/>
                  </a:lnTo>
                  <a:lnTo>
                    <a:pt x="96749" y="8929"/>
                  </a:lnTo>
                  <a:lnTo>
                    <a:pt x="102242" y="9922"/>
                  </a:lnTo>
                  <a:lnTo>
                    <a:pt x="107892" y="11575"/>
                  </a:lnTo>
                  <a:lnTo>
                    <a:pt x="113644" y="13670"/>
                  </a:lnTo>
                  <a:lnTo>
                    <a:pt x="119465" y="15066"/>
                  </a:lnTo>
                  <a:lnTo>
                    <a:pt x="125333" y="15997"/>
                  </a:lnTo>
                  <a:lnTo>
                    <a:pt x="143081" y="17307"/>
                  </a:lnTo>
                  <a:lnTo>
                    <a:pt x="166875" y="17750"/>
                  </a:lnTo>
                  <a:lnTo>
                    <a:pt x="191697" y="16845"/>
                  </a:lnTo>
                  <a:lnTo>
                    <a:pt x="199311" y="15199"/>
                  </a:lnTo>
                  <a:lnTo>
                    <a:pt x="207368" y="13109"/>
                  </a:lnTo>
                  <a:lnTo>
                    <a:pt x="214724" y="12708"/>
                  </a:lnTo>
                  <a:lnTo>
                    <a:pt x="221616" y="13433"/>
                  </a:lnTo>
                  <a:lnTo>
                    <a:pt x="228196" y="14908"/>
                  </a:lnTo>
                  <a:lnTo>
                    <a:pt x="234569" y="15892"/>
                  </a:lnTo>
                  <a:lnTo>
                    <a:pt x="254023" y="17276"/>
                  </a:lnTo>
                  <a:lnTo>
                    <a:pt x="278218" y="17686"/>
                  </a:lnTo>
                  <a:lnTo>
                    <a:pt x="321955" y="17836"/>
                  </a:lnTo>
                  <a:lnTo>
                    <a:pt x="329852" y="18836"/>
                  </a:lnTo>
                  <a:lnTo>
                    <a:pt x="337104" y="20495"/>
                  </a:lnTo>
                  <a:lnTo>
                    <a:pt x="343924" y="22592"/>
                  </a:lnTo>
                  <a:lnTo>
                    <a:pt x="351452" y="23991"/>
                  </a:lnTo>
                  <a:lnTo>
                    <a:pt x="359449" y="24924"/>
                  </a:lnTo>
                  <a:lnTo>
                    <a:pt x="384941" y="26236"/>
                  </a:lnTo>
                  <a:lnTo>
                    <a:pt x="411365" y="26625"/>
                  </a:lnTo>
                  <a:lnTo>
                    <a:pt x="554227" y="26789"/>
                  </a:lnTo>
                  <a:lnTo>
                    <a:pt x="563166" y="27780"/>
                  </a:lnTo>
                  <a:lnTo>
                    <a:pt x="572105" y="29435"/>
                  </a:lnTo>
                  <a:lnTo>
                    <a:pt x="581045" y="31529"/>
                  </a:lnTo>
                  <a:lnTo>
                    <a:pt x="589983" y="32925"/>
                  </a:lnTo>
                  <a:lnTo>
                    <a:pt x="598923" y="33856"/>
                  </a:lnTo>
                  <a:lnTo>
                    <a:pt x="625740" y="35167"/>
                  </a:lnTo>
                  <a:lnTo>
                    <a:pt x="652558" y="35555"/>
                  </a:lnTo>
                  <a:lnTo>
                    <a:pt x="826972" y="35718"/>
                  </a:lnTo>
                  <a:lnTo>
                    <a:pt x="833395" y="36710"/>
                  </a:lnTo>
                  <a:lnTo>
                    <a:pt x="839662" y="38364"/>
                  </a:lnTo>
                  <a:lnTo>
                    <a:pt x="845828" y="40459"/>
                  </a:lnTo>
                  <a:lnTo>
                    <a:pt x="851924" y="41855"/>
                  </a:lnTo>
                  <a:lnTo>
                    <a:pt x="857974" y="42786"/>
                  </a:lnTo>
                  <a:lnTo>
                    <a:pt x="875981" y="44096"/>
                  </a:lnTo>
                  <a:lnTo>
                    <a:pt x="905306" y="44616"/>
                  </a:lnTo>
                  <a:lnTo>
                    <a:pt x="947549" y="4464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92"/>
            <p:cNvSpPr/>
            <p:nvPr/>
          </p:nvSpPr>
          <p:spPr>
            <a:xfrm>
              <a:off x="7879481" y="3929062"/>
              <a:ext cx="26818" cy="401837"/>
            </a:xfrm>
            <a:custGeom>
              <a:avLst/>
              <a:gdLst/>
              <a:ahLst/>
              <a:cxnLst/>
              <a:rect l="0" t="0" r="0" b="0"/>
              <a:pathLst>
                <a:path w="26818" h="401837">
                  <a:moveTo>
                    <a:pt x="17878" y="0"/>
                  </a:moveTo>
                  <a:lnTo>
                    <a:pt x="17878" y="20991"/>
                  </a:lnTo>
                  <a:lnTo>
                    <a:pt x="18871" y="23916"/>
                  </a:lnTo>
                  <a:lnTo>
                    <a:pt x="20526" y="26858"/>
                  </a:lnTo>
                  <a:lnTo>
                    <a:pt x="22623" y="29812"/>
                  </a:lnTo>
                  <a:lnTo>
                    <a:pt x="24021" y="33765"/>
                  </a:lnTo>
                  <a:lnTo>
                    <a:pt x="24953" y="38385"/>
                  </a:lnTo>
                  <a:lnTo>
                    <a:pt x="25575" y="43450"/>
                  </a:lnTo>
                  <a:lnTo>
                    <a:pt x="26265" y="51723"/>
                  </a:lnTo>
                  <a:lnTo>
                    <a:pt x="26572" y="59699"/>
                  </a:lnTo>
                  <a:lnTo>
                    <a:pt x="26785" y="86735"/>
                  </a:lnTo>
                  <a:lnTo>
                    <a:pt x="26817" y="241946"/>
                  </a:lnTo>
                  <a:lnTo>
                    <a:pt x="25824" y="246625"/>
                  </a:lnTo>
                  <a:lnTo>
                    <a:pt x="24168" y="251730"/>
                  </a:lnTo>
                  <a:lnTo>
                    <a:pt x="22072" y="257117"/>
                  </a:lnTo>
                  <a:lnTo>
                    <a:pt x="20673" y="262692"/>
                  </a:lnTo>
                  <a:lnTo>
                    <a:pt x="19741" y="268394"/>
                  </a:lnTo>
                  <a:lnTo>
                    <a:pt x="19120" y="274180"/>
                  </a:lnTo>
                  <a:lnTo>
                    <a:pt x="18430" y="285900"/>
                  </a:lnTo>
                  <a:lnTo>
                    <a:pt x="18122" y="297723"/>
                  </a:lnTo>
                  <a:lnTo>
                    <a:pt x="17887" y="337595"/>
                  </a:lnTo>
                  <a:lnTo>
                    <a:pt x="16891" y="342142"/>
                  </a:lnTo>
                  <a:lnTo>
                    <a:pt x="15234" y="346165"/>
                  </a:lnTo>
                  <a:lnTo>
                    <a:pt x="13135" y="349839"/>
                  </a:lnTo>
                  <a:lnTo>
                    <a:pt x="11737" y="353281"/>
                  </a:lnTo>
                  <a:lnTo>
                    <a:pt x="10804" y="356568"/>
                  </a:lnTo>
                  <a:lnTo>
                    <a:pt x="10182" y="359751"/>
                  </a:lnTo>
                  <a:lnTo>
                    <a:pt x="9492" y="365934"/>
                  </a:lnTo>
                  <a:lnTo>
                    <a:pt x="9048" y="377987"/>
                  </a:lnTo>
                  <a:lnTo>
                    <a:pt x="8971" y="386943"/>
                  </a:lnTo>
                  <a:lnTo>
                    <a:pt x="7967" y="389923"/>
                  </a:lnTo>
                  <a:lnTo>
                    <a:pt x="6305" y="392902"/>
                  </a:lnTo>
                  <a:lnTo>
                    <a:pt x="0" y="40183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93"/>
            <p:cNvSpPr/>
            <p:nvPr/>
          </p:nvSpPr>
          <p:spPr>
            <a:xfrm>
              <a:off x="7799028" y="4098740"/>
              <a:ext cx="107235" cy="88032"/>
            </a:xfrm>
            <a:custGeom>
              <a:avLst/>
              <a:gdLst/>
              <a:ahLst/>
              <a:cxnLst/>
              <a:rect l="0" t="0" r="0" b="0"/>
              <a:pathLst>
                <a:path w="107235" h="88032">
                  <a:moveTo>
                    <a:pt x="35757" y="35705"/>
                  </a:moveTo>
                  <a:lnTo>
                    <a:pt x="31011" y="40446"/>
                  </a:lnTo>
                  <a:lnTo>
                    <a:pt x="29614" y="42834"/>
                  </a:lnTo>
                  <a:lnTo>
                    <a:pt x="28681" y="45419"/>
                  </a:lnTo>
                  <a:lnTo>
                    <a:pt x="27186" y="51955"/>
                  </a:lnTo>
                  <a:lnTo>
                    <a:pt x="27063" y="53484"/>
                  </a:lnTo>
                  <a:lnTo>
                    <a:pt x="26981" y="55495"/>
                  </a:lnTo>
                  <a:lnTo>
                    <a:pt x="26890" y="60376"/>
                  </a:lnTo>
                  <a:lnTo>
                    <a:pt x="26819" y="78967"/>
                  </a:lnTo>
                  <a:lnTo>
                    <a:pt x="27812" y="79430"/>
                  </a:lnTo>
                  <a:lnTo>
                    <a:pt x="29467" y="79737"/>
                  </a:lnTo>
                  <a:lnTo>
                    <a:pt x="34514" y="80232"/>
                  </a:lnTo>
                  <a:lnTo>
                    <a:pt x="37854" y="82945"/>
                  </a:lnTo>
                  <a:lnTo>
                    <a:pt x="43345" y="88031"/>
                  </a:lnTo>
                  <a:lnTo>
                    <a:pt x="44789" y="87456"/>
                  </a:lnTo>
                  <a:lnTo>
                    <a:pt x="46744" y="86081"/>
                  </a:lnTo>
                  <a:lnTo>
                    <a:pt x="52274" y="81485"/>
                  </a:lnTo>
                  <a:lnTo>
                    <a:pt x="53721" y="81108"/>
                  </a:lnTo>
                  <a:lnTo>
                    <a:pt x="55679" y="80856"/>
                  </a:lnTo>
                  <a:lnTo>
                    <a:pt x="61212" y="80453"/>
                  </a:lnTo>
                  <a:lnTo>
                    <a:pt x="62660" y="79427"/>
                  </a:lnTo>
                  <a:lnTo>
                    <a:pt x="64617" y="77751"/>
                  </a:lnTo>
                  <a:lnTo>
                    <a:pt x="70152" y="72674"/>
                  </a:lnTo>
                  <a:lnTo>
                    <a:pt x="75856" y="67054"/>
                  </a:lnTo>
                  <a:lnTo>
                    <a:pt x="77388" y="64542"/>
                  </a:lnTo>
                  <a:lnTo>
                    <a:pt x="78409" y="61875"/>
                  </a:lnTo>
                  <a:lnTo>
                    <a:pt x="80049" y="55206"/>
                  </a:lnTo>
                  <a:lnTo>
                    <a:pt x="80184" y="53667"/>
                  </a:lnTo>
                  <a:lnTo>
                    <a:pt x="80274" y="51648"/>
                  </a:lnTo>
                  <a:lnTo>
                    <a:pt x="80373" y="46760"/>
                  </a:lnTo>
                  <a:lnTo>
                    <a:pt x="80417" y="41280"/>
                  </a:lnTo>
                  <a:lnTo>
                    <a:pt x="79436" y="38429"/>
                  </a:lnTo>
                  <a:lnTo>
                    <a:pt x="77788" y="35537"/>
                  </a:lnTo>
                  <a:lnTo>
                    <a:pt x="72752" y="28506"/>
                  </a:lnTo>
                  <a:lnTo>
                    <a:pt x="71346" y="27929"/>
                  </a:lnTo>
                  <a:lnTo>
                    <a:pt x="69415" y="27545"/>
                  </a:lnTo>
                  <a:lnTo>
                    <a:pt x="67135" y="27288"/>
                  </a:lnTo>
                  <a:lnTo>
                    <a:pt x="65615" y="26125"/>
                  </a:lnTo>
                  <a:lnTo>
                    <a:pt x="64602" y="24357"/>
                  </a:lnTo>
                  <a:lnTo>
                    <a:pt x="63926" y="22187"/>
                  </a:lnTo>
                  <a:lnTo>
                    <a:pt x="62482" y="20740"/>
                  </a:lnTo>
                  <a:lnTo>
                    <a:pt x="60527" y="19775"/>
                  </a:lnTo>
                  <a:lnTo>
                    <a:pt x="58229" y="19132"/>
                  </a:lnTo>
                  <a:lnTo>
                    <a:pt x="55704" y="18703"/>
                  </a:lnTo>
                  <a:lnTo>
                    <a:pt x="53028" y="18417"/>
                  </a:lnTo>
                  <a:lnTo>
                    <a:pt x="50251" y="18227"/>
                  </a:lnTo>
                  <a:lnTo>
                    <a:pt x="47407" y="19092"/>
                  </a:lnTo>
                  <a:lnTo>
                    <a:pt x="44516" y="20661"/>
                  </a:lnTo>
                  <a:lnTo>
                    <a:pt x="41597" y="22699"/>
                  </a:lnTo>
                  <a:lnTo>
                    <a:pt x="38657" y="24058"/>
                  </a:lnTo>
                  <a:lnTo>
                    <a:pt x="35703" y="24963"/>
                  </a:lnTo>
                  <a:lnTo>
                    <a:pt x="32742" y="25567"/>
                  </a:lnTo>
                  <a:lnTo>
                    <a:pt x="29773" y="26962"/>
                  </a:lnTo>
                  <a:lnTo>
                    <a:pt x="26802" y="28884"/>
                  </a:lnTo>
                  <a:lnTo>
                    <a:pt x="23827" y="31158"/>
                  </a:lnTo>
                  <a:lnTo>
                    <a:pt x="20852" y="33666"/>
                  </a:lnTo>
                  <a:lnTo>
                    <a:pt x="17873" y="36330"/>
                  </a:lnTo>
                  <a:lnTo>
                    <a:pt x="11917" y="41936"/>
                  </a:lnTo>
                  <a:lnTo>
                    <a:pt x="1766" y="51837"/>
                  </a:lnTo>
                  <a:lnTo>
                    <a:pt x="1177" y="53405"/>
                  </a:lnTo>
                  <a:lnTo>
                    <a:pt x="785" y="55443"/>
                  </a:lnTo>
                  <a:lnTo>
                    <a:pt x="524" y="57793"/>
                  </a:lnTo>
                  <a:lnTo>
                    <a:pt x="349" y="60352"/>
                  </a:lnTo>
                  <a:lnTo>
                    <a:pt x="233" y="63051"/>
                  </a:lnTo>
                  <a:lnTo>
                    <a:pt x="47" y="69770"/>
                  </a:lnTo>
                  <a:lnTo>
                    <a:pt x="1024" y="70321"/>
                  </a:lnTo>
                  <a:lnTo>
                    <a:pt x="2670" y="70689"/>
                  </a:lnTo>
                  <a:lnTo>
                    <a:pt x="4760" y="70934"/>
                  </a:lnTo>
                  <a:lnTo>
                    <a:pt x="7145" y="72089"/>
                  </a:lnTo>
                  <a:lnTo>
                    <a:pt x="9731" y="73852"/>
                  </a:lnTo>
                  <a:lnTo>
                    <a:pt x="12447" y="76019"/>
                  </a:lnTo>
                  <a:lnTo>
                    <a:pt x="15250" y="77464"/>
                  </a:lnTo>
                  <a:lnTo>
                    <a:pt x="18113" y="78427"/>
                  </a:lnTo>
                  <a:lnTo>
                    <a:pt x="21014" y="79069"/>
                  </a:lnTo>
                  <a:lnTo>
                    <a:pt x="23942" y="79497"/>
                  </a:lnTo>
                  <a:lnTo>
                    <a:pt x="26887" y="79783"/>
                  </a:lnTo>
                  <a:lnTo>
                    <a:pt x="29844" y="79973"/>
                  </a:lnTo>
                  <a:lnTo>
                    <a:pt x="32808" y="80100"/>
                  </a:lnTo>
                  <a:lnTo>
                    <a:pt x="38750" y="80240"/>
                  </a:lnTo>
                  <a:lnTo>
                    <a:pt x="41725" y="79286"/>
                  </a:lnTo>
                  <a:lnTo>
                    <a:pt x="44702" y="77657"/>
                  </a:lnTo>
                  <a:lnTo>
                    <a:pt x="47679" y="75580"/>
                  </a:lnTo>
                  <a:lnTo>
                    <a:pt x="50657" y="74194"/>
                  </a:lnTo>
                  <a:lnTo>
                    <a:pt x="53638" y="73271"/>
                  </a:lnTo>
                  <a:lnTo>
                    <a:pt x="56616" y="72655"/>
                  </a:lnTo>
                  <a:lnTo>
                    <a:pt x="59595" y="72244"/>
                  </a:lnTo>
                  <a:lnTo>
                    <a:pt x="62575" y="71971"/>
                  </a:lnTo>
                  <a:lnTo>
                    <a:pt x="65554" y="71788"/>
                  </a:lnTo>
                  <a:lnTo>
                    <a:pt x="68534" y="70675"/>
                  </a:lnTo>
                  <a:lnTo>
                    <a:pt x="71514" y="68940"/>
                  </a:lnTo>
                  <a:lnTo>
                    <a:pt x="74493" y="66791"/>
                  </a:lnTo>
                  <a:lnTo>
                    <a:pt x="77473" y="64367"/>
                  </a:lnTo>
                  <a:lnTo>
                    <a:pt x="80453" y="61759"/>
                  </a:lnTo>
                  <a:lnTo>
                    <a:pt x="83432" y="59027"/>
                  </a:lnTo>
                  <a:lnTo>
                    <a:pt x="86413" y="57206"/>
                  </a:lnTo>
                  <a:lnTo>
                    <a:pt x="89392" y="55992"/>
                  </a:lnTo>
                  <a:lnTo>
                    <a:pt x="92371" y="55183"/>
                  </a:lnTo>
                  <a:lnTo>
                    <a:pt x="94358" y="53651"/>
                  </a:lnTo>
                  <a:lnTo>
                    <a:pt x="95683" y="51638"/>
                  </a:lnTo>
                  <a:lnTo>
                    <a:pt x="96566" y="49303"/>
                  </a:lnTo>
                  <a:lnTo>
                    <a:pt x="98147" y="46755"/>
                  </a:lnTo>
                  <a:lnTo>
                    <a:pt x="100194" y="44064"/>
                  </a:lnTo>
                  <a:lnTo>
                    <a:pt x="102554" y="41278"/>
                  </a:lnTo>
                  <a:lnTo>
                    <a:pt x="104125" y="38428"/>
                  </a:lnTo>
                  <a:lnTo>
                    <a:pt x="105173" y="35536"/>
                  </a:lnTo>
                  <a:lnTo>
                    <a:pt x="105872" y="32616"/>
                  </a:lnTo>
                  <a:lnTo>
                    <a:pt x="106338" y="29676"/>
                  </a:lnTo>
                  <a:lnTo>
                    <a:pt x="106649" y="26725"/>
                  </a:lnTo>
                  <a:lnTo>
                    <a:pt x="106856" y="23766"/>
                  </a:lnTo>
                  <a:lnTo>
                    <a:pt x="106994" y="20800"/>
                  </a:lnTo>
                  <a:lnTo>
                    <a:pt x="107148" y="14859"/>
                  </a:lnTo>
                  <a:lnTo>
                    <a:pt x="107234" y="5936"/>
                  </a:lnTo>
                  <a:lnTo>
                    <a:pt x="106253" y="3953"/>
                  </a:lnTo>
                  <a:lnTo>
                    <a:pt x="104605" y="2631"/>
                  </a:lnTo>
                  <a:lnTo>
                    <a:pt x="102513" y="1750"/>
                  </a:lnTo>
                  <a:lnTo>
                    <a:pt x="100126" y="1162"/>
                  </a:lnTo>
                  <a:lnTo>
                    <a:pt x="97541" y="770"/>
                  </a:lnTo>
                  <a:lnTo>
                    <a:pt x="94825" y="508"/>
                  </a:lnTo>
                  <a:lnTo>
                    <a:pt x="92020" y="334"/>
                  </a:lnTo>
                  <a:lnTo>
                    <a:pt x="86256" y="141"/>
                  </a:lnTo>
                  <a:lnTo>
                    <a:pt x="74462" y="17"/>
                  </a:lnTo>
                  <a:lnTo>
                    <a:pt x="68521" y="0"/>
                  </a:lnTo>
                  <a:lnTo>
                    <a:pt x="64552" y="988"/>
                  </a:lnTo>
                  <a:lnTo>
                    <a:pt x="59920" y="2638"/>
                  </a:lnTo>
                  <a:lnTo>
                    <a:pt x="54845" y="4731"/>
                  </a:lnTo>
                  <a:lnTo>
                    <a:pt x="50469" y="6126"/>
                  </a:lnTo>
                  <a:lnTo>
                    <a:pt x="46558" y="7056"/>
                  </a:lnTo>
                  <a:lnTo>
                    <a:pt x="42957" y="7676"/>
                  </a:lnTo>
                  <a:lnTo>
                    <a:pt x="39564" y="10074"/>
                  </a:lnTo>
                  <a:lnTo>
                    <a:pt x="36308" y="13657"/>
                  </a:lnTo>
                  <a:lnTo>
                    <a:pt x="33145" y="18029"/>
                  </a:lnTo>
                  <a:lnTo>
                    <a:pt x="30043" y="20945"/>
                  </a:lnTo>
                  <a:lnTo>
                    <a:pt x="26981" y="22889"/>
                  </a:lnTo>
                  <a:lnTo>
                    <a:pt x="23947" y="24184"/>
                  </a:lnTo>
                  <a:lnTo>
                    <a:pt x="20931" y="27032"/>
                  </a:lnTo>
                  <a:lnTo>
                    <a:pt x="17927" y="30915"/>
                  </a:lnTo>
                  <a:lnTo>
                    <a:pt x="14931" y="35489"/>
                  </a:lnTo>
                  <a:lnTo>
                    <a:pt x="12934" y="39529"/>
                  </a:lnTo>
                  <a:lnTo>
                    <a:pt x="11602" y="43216"/>
                  </a:lnTo>
                  <a:lnTo>
                    <a:pt x="10715" y="46665"/>
                  </a:lnTo>
                  <a:lnTo>
                    <a:pt x="9130" y="49957"/>
                  </a:lnTo>
                  <a:lnTo>
                    <a:pt x="7080" y="53144"/>
                  </a:lnTo>
                  <a:lnTo>
                    <a:pt x="4720" y="56261"/>
                  </a:lnTo>
                  <a:lnTo>
                    <a:pt x="3147" y="60323"/>
                  </a:lnTo>
                  <a:lnTo>
                    <a:pt x="2097" y="65015"/>
                  </a:lnTo>
                  <a:lnTo>
                    <a:pt x="0" y="8035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94"/>
            <p:cNvSpPr/>
            <p:nvPr/>
          </p:nvSpPr>
          <p:spPr>
            <a:xfrm>
              <a:off x="7825858" y="4420195"/>
              <a:ext cx="142600" cy="312540"/>
            </a:xfrm>
            <a:custGeom>
              <a:avLst/>
              <a:gdLst/>
              <a:ahLst/>
              <a:cxnLst/>
              <a:rect l="0" t="0" r="0" b="0"/>
              <a:pathLst>
                <a:path w="142600" h="312540">
                  <a:moveTo>
                    <a:pt x="44683" y="0"/>
                  </a:moveTo>
                  <a:lnTo>
                    <a:pt x="44683" y="12429"/>
                  </a:lnTo>
                  <a:lnTo>
                    <a:pt x="43690" y="15231"/>
                  </a:lnTo>
                  <a:lnTo>
                    <a:pt x="39938" y="20990"/>
                  </a:lnTo>
                  <a:lnTo>
                    <a:pt x="37607" y="26857"/>
                  </a:lnTo>
                  <a:lnTo>
                    <a:pt x="35579" y="33764"/>
                  </a:lnTo>
                  <a:lnTo>
                    <a:pt x="31367" y="43449"/>
                  </a:lnTo>
                  <a:lnTo>
                    <a:pt x="29846" y="48810"/>
                  </a:lnTo>
                  <a:lnTo>
                    <a:pt x="28832" y="54368"/>
                  </a:lnTo>
                  <a:lnTo>
                    <a:pt x="28156" y="60058"/>
                  </a:lnTo>
                  <a:lnTo>
                    <a:pt x="26713" y="65835"/>
                  </a:lnTo>
                  <a:lnTo>
                    <a:pt x="24757" y="71672"/>
                  </a:lnTo>
                  <a:lnTo>
                    <a:pt x="22460" y="77547"/>
                  </a:lnTo>
                  <a:lnTo>
                    <a:pt x="19908" y="86720"/>
                  </a:lnTo>
                  <a:lnTo>
                    <a:pt x="17780" y="96089"/>
                  </a:lnTo>
                  <a:lnTo>
                    <a:pt x="15822" y="102755"/>
                  </a:lnTo>
                  <a:lnTo>
                    <a:pt x="13523" y="110175"/>
                  </a:lnTo>
                  <a:lnTo>
                    <a:pt x="10998" y="117106"/>
                  </a:lnTo>
                  <a:lnTo>
                    <a:pt x="8321" y="123711"/>
                  </a:lnTo>
                  <a:lnTo>
                    <a:pt x="5543" y="130099"/>
                  </a:lnTo>
                  <a:lnTo>
                    <a:pt x="3691" y="136342"/>
                  </a:lnTo>
                  <a:lnTo>
                    <a:pt x="2457" y="142488"/>
                  </a:lnTo>
                  <a:lnTo>
                    <a:pt x="1633" y="148571"/>
                  </a:lnTo>
                  <a:lnTo>
                    <a:pt x="1085" y="154610"/>
                  </a:lnTo>
                  <a:lnTo>
                    <a:pt x="719" y="160620"/>
                  </a:lnTo>
                  <a:lnTo>
                    <a:pt x="313" y="172590"/>
                  </a:lnTo>
                  <a:lnTo>
                    <a:pt x="51" y="196443"/>
                  </a:lnTo>
                  <a:lnTo>
                    <a:pt x="0" y="220264"/>
                  </a:lnTo>
                  <a:lnTo>
                    <a:pt x="989" y="225226"/>
                  </a:lnTo>
                  <a:lnTo>
                    <a:pt x="4737" y="233384"/>
                  </a:lnTo>
                  <a:lnTo>
                    <a:pt x="7064" y="242963"/>
                  </a:lnTo>
                  <a:lnTo>
                    <a:pt x="7685" y="248296"/>
                  </a:lnTo>
                  <a:lnTo>
                    <a:pt x="9092" y="252843"/>
                  </a:lnTo>
                  <a:lnTo>
                    <a:pt x="13304" y="260542"/>
                  </a:lnTo>
                  <a:lnTo>
                    <a:pt x="15839" y="267270"/>
                  </a:lnTo>
                  <a:lnTo>
                    <a:pt x="16515" y="270453"/>
                  </a:lnTo>
                  <a:lnTo>
                    <a:pt x="18952" y="273568"/>
                  </a:lnTo>
                  <a:lnTo>
                    <a:pt x="22562" y="276636"/>
                  </a:lnTo>
                  <a:lnTo>
                    <a:pt x="26956" y="279674"/>
                  </a:lnTo>
                  <a:lnTo>
                    <a:pt x="30879" y="282692"/>
                  </a:lnTo>
                  <a:lnTo>
                    <a:pt x="34487" y="285696"/>
                  </a:lnTo>
                  <a:lnTo>
                    <a:pt x="37886" y="288690"/>
                  </a:lnTo>
                  <a:lnTo>
                    <a:pt x="44311" y="294664"/>
                  </a:lnTo>
                  <a:lnTo>
                    <a:pt x="47414" y="297646"/>
                  </a:lnTo>
                  <a:lnTo>
                    <a:pt x="50477" y="299633"/>
                  </a:lnTo>
                  <a:lnTo>
                    <a:pt x="53512" y="300959"/>
                  </a:lnTo>
                  <a:lnTo>
                    <a:pt x="56528" y="301842"/>
                  </a:lnTo>
                  <a:lnTo>
                    <a:pt x="59533" y="302432"/>
                  </a:lnTo>
                  <a:lnTo>
                    <a:pt x="62529" y="302824"/>
                  </a:lnTo>
                  <a:lnTo>
                    <a:pt x="65519" y="303086"/>
                  </a:lnTo>
                  <a:lnTo>
                    <a:pt x="68506" y="303260"/>
                  </a:lnTo>
                  <a:lnTo>
                    <a:pt x="74473" y="303455"/>
                  </a:lnTo>
                  <a:lnTo>
                    <a:pt x="89378" y="303589"/>
                  </a:lnTo>
                  <a:lnTo>
                    <a:pt x="92357" y="303596"/>
                  </a:lnTo>
                  <a:lnTo>
                    <a:pt x="95338" y="302608"/>
                  </a:lnTo>
                  <a:lnTo>
                    <a:pt x="98318" y="300957"/>
                  </a:lnTo>
                  <a:lnTo>
                    <a:pt x="101297" y="298865"/>
                  </a:lnTo>
                  <a:lnTo>
                    <a:pt x="104277" y="296478"/>
                  </a:lnTo>
                  <a:lnTo>
                    <a:pt x="107257" y="293894"/>
                  </a:lnTo>
                  <a:lnTo>
                    <a:pt x="110236" y="291179"/>
                  </a:lnTo>
                  <a:lnTo>
                    <a:pt x="116195" y="285517"/>
                  </a:lnTo>
                  <a:lnTo>
                    <a:pt x="128114" y="273797"/>
                  </a:lnTo>
                  <a:lnTo>
                    <a:pt x="130102" y="270836"/>
                  </a:lnTo>
                  <a:lnTo>
                    <a:pt x="132309" y="264901"/>
                  </a:lnTo>
                  <a:lnTo>
                    <a:pt x="135938" y="256309"/>
                  </a:lnTo>
                  <a:lnTo>
                    <a:pt x="139869" y="246869"/>
                  </a:lnTo>
                  <a:lnTo>
                    <a:pt x="141616" y="239365"/>
                  </a:lnTo>
                  <a:lnTo>
                    <a:pt x="142392" y="232723"/>
                  </a:lnTo>
                  <a:lnTo>
                    <a:pt x="142599" y="229562"/>
                  </a:lnTo>
                  <a:lnTo>
                    <a:pt x="141744" y="226464"/>
                  </a:lnTo>
                  <a:lnTo>
                    <a:pt x="138145" y="220374"/>
                  </a:lnTo>
                  <a:lnTo>
                    <a:pt x="135883" y="214361"/>
                  </a:lnTo>
                  <a:lnTo>
                    <a:pt x="134611" y="205397"/>
                  </a:lnTo>
                  <a:lnTo>
                    <a:pt x="134432" y="202416"/>
                  </a:lnTo>
                  <a:lnTo>
                    <a:pt x="133319" y="199436"/>
                  </a:lnTo>
                  <a:lnTo>
                    <a:pt x="129434" y="193479"/>
                  </a:lnTo>
                  <a:lnTo>
                    <a:pt x="127008" y="191494"/>
                  </a:lnTo>
                  <a:lnTo>
                    <a:pt x="124397" y="190171"/>
                  </a:lnTo>
                  <a:lnTo>
                    <a:pt x="121663" y="189288"/>
                  </a:lnTo>
                  <a:lnTo>
                    <a:pt x="118848" y="188700"/>
                  </a:lnTo>
                  <a:lnTo>
                    <a:pt x="115977" y="188308"/>
                  </a:lnTo>
                  <a:lnTo>
                    <a:pt x="113070" y="188046"/>
                  </a:lnTo>
                  <a:lnTo>
                    <a:pt x="110140" y="187872"/>
                  </a:lnTo>
                  <a:lnTo>
                    <a:pt x="104233" y="187678"/>
                  </a:lnTo>
                  <a:lnTo>
                    <a:pt x="95325" y="187569"/>
                  </a:lnTo>
                  <a:lnTo>
                    <a:pt x="92350" y="188546"/>
                  </a:lnTo>
                  <a:lnTo>
                    <a:pt x="89373" y="190190"/>
                  </a:lnTo>
                  <a:lnTo>
                    <a:pt x="86396" y="192277"/>
                  </a:lnTo>
                  <a:lnTo>
                    <a:pt x="82423" y="194662"/>
                  </a:lnTo>
                  <a:lnTo>
                    <a:pt x="77789" y="197244"/>
                  </a:lnTo>
                  <a:lnTo>
                    <a:pt x="72713" y="199957"/>
                  </a:lnTo>
                  <a:lnTo>
                    <a:pt x="68336" y="202757"/>
                  </a:lnTo>
                  <a:lnTo>
                    <a:pt x="64425" y="205617"/>
                  </a:lnTo>
                  <a:lnTo>
                    <a:pt x="60824" y="208516"/>
                  </a:lnTo>
                  <a:lnTo>
                    <a:pt x="57430" y="211440"/>
                  </a:lnTo>
                  <a:lnTo>
                    <a:pt x="54174" y="214382"/>
                  </a:lnTo>
                  <a:lnTo>
                    <a:pt x="47908" y="220296"/>
                  </a:lnTo>
                  <a:lnTo>
                    <a:pt x="32796" y="235152"/>
                  </a:lnTo>
                  <a:lnTo>
                    <a:pt x="29806" y="239120"/>
                  </a:lnTo>
                  <a:lnTo>
                    <a:pt x="26820" y="243749"/>
                  </a:lnTo>
                  <a:lnTo>
                    <a:pt x="23834" y="248820"/>
                  </a:lnTo>
                  <a:lnTo>
                    <a:pt x="20852" y="253192"/>
                  </a:lnTo>
                  <a:lnTo>
                    <a:pt x="17870" y="257100"/>
                  </a:lnTo>
                  <a:lnTo>
                    <a:pt x="14889" y="260697"/>
                  </a:lnTo>
                  <a:lnTo>
                    <a:pt x="11577" y="267339"/>
                  </a:lnTo>
                  <a:lnTo>
                    <a:pt x="9712" y="276657"/>
                  </a:lnTo>
                  <a:lnTo>
                    <a:pt x="9159" y="285701"/>
                  </a:lnTo>
                  <a:lnTo>
                    <a:pt x="8995" y="294665"/>
                  </a:lnTo>
                  <a:lnTo>
                    <a:pt x="8926" y="31253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95"/>
            <p:cNvSpPr/>
            <p:nvPr/>
          </p:nvSpPr>
          <p:spPr>
            <a:xfrm>
              <a:off x="7799444" y="3483964"/>
              <a:ext cx="267759" cy="293290"/>
            </a:xfrm>
            <a:custGeom>
              <a:avLst/>
              <a:gdLst/>
              <a:ahLst/>
              <a:cxnLst/>
              <a:rect l="0" t="0" r="0" b="0"/>
              <a:pathLst>
                <a:path w="267759" h="293290">
                  <a:moveTo>
                    <a:pt x="187306" y="61121"/>
                  </a:moveTo>
                  <a:lnTo>
                    <a:pt x="187306" y="70052"/>
                  </a:lnTo>
                  <a:lnTo>
                    <a:pt x="187306" y="65311"/>
                  </a:lnTo>
                  <a:lnTo>
                    <a:pt x="186313" y="62922"/>
                  </a:lnTo>
                  <a:lnTo>
                    <a:pt x="179610" y="53801"/>
                  </a:lnTo>
                  <a:lnTo>
                    <a:pt x="178920" y="50261"/>
                  </a:lnTo>
                  <a:lnTo>
                    <a:pt x="178735" y="47928"/>
                  </a:lnTo>
                  <a:lnTo>
                    <a:pt x="177620" y="45381"/>
                  </a:lnTo>
                  <a:lnTo>
                    <a:pt x="171304" y="37055"/>
                  </a:lnTo>
                  <a:lnTo>
                    <a:pt x="164134" y="29296"/>
                  </a:lnTo>
                  <a:lnTo>
                    <a:pt x="156224" y="21175"/>
                  </a:lnTo>
                  <a:lnTo>
                    <a:pt x="148189" y="13126"/>
                  </a:lnTo>
                  <a:lnTo>
                    <a:pt x="145336" y="11265"/>
                  </a:lnTo>
                  <a:lnTo>
                    <a:pt x="139518" y="9197"/>
                  </a:lnTo>
                  <a:lnTo>
                    <a:pt x="133621" y="5633"/>
                  </a:lnTo>
                  <a:lnTo>
                    <a:pt x="130658" y="3293"/>
                  </a:lnTo>
                  <a:lnTo>
                    <a:pt x="127689" y="1733"/>
                  </a:lnTo>
                  <a:lnTo>
                    <a:pt x="121742" y="0"/>
                  </a:lnTo>
                  <a:lnTo>
                    <a:pt x="118766" y="530"/>
                  </a:lnTo>
                  <a:lnTo>
                    <a:pt x="112811" y="3765"/>
                  </a:lnTo>
                  <a:lnTo>
                    <a:pt x="106852" y="5864"/>
                  </a:lnTo>
                  <a:lnTo>
                    <a:pt x="103874" y="6424"/>
                  </a:lnTo>
                  <a:lnTo>
                    <a:pt x="97915" y="9692"/>
                  </a:lnTo>
                  <a:lnTo>
                    <a:pt x="90962" y="14451"/>
                  </a:lnTo>
                  <a:lnTo>
                    <a:pt x="86327" y="17109"/>
                  </a:lnTo>
                  <a:lnTo>
                    <a:pt x="81251" y="19874"/>
                  </a:lnTo>
                  <a:lnTo>
                    <a:pt x="72961" y="25591"/>
                  </a:lnTo>
                  <a:lnTo>
                    <a:pt x="69360" y="28505"/>
                  </a:lnTo>
                  <a:lnTo>
                    <a:pt x="62710" y="37034"/>
                  </a:lnTo>
                  <a:lnTo>
                    <a:pt x="59547" y="42087"/>
                  </a:lnTo>
                  <a:lnTo>
                    <a:pt x="55451" y="47440"/>
                  </a:lnTo>
                  <a:lnTo>
                    <a:pt x="50734" y="52993"/>
                  </a:lnTo>
                  <a:lnTo>
                    <a:pt x="45603" y="58679"/>
                  </a:lnTo>
                  <a:lnTo>
                    <a:pt x="41189" y="64454"/>
                  </a:lnTo>
                  <a:lnTo>
                    <a:pt x="37254" y="70289"/>
                  </a:lnTo>
                  <a:lnTo>
                    <a:pt x="33636" y="76162"/>
                  </a:lnTo>
                  <a:lnTo>
                    <a:pt x="30231" y="82063"/>
                  </a:lnTo>
                  <a:lnTo>
                    <a:pt x="23800" y="93911"/>
                  </a:lnTo>
                  <a:lnTo>
                    <a:pt x="14596" y="111737"/>
                  </a:lnTo>
                  <a:lnTo>
                    <a:pt x="12571" y="117686"/>
                  </a:lnTo>
                  <a:lnTo>
                    <a:pt x="11222" y="123635"/>
                  </a:lnTo>
                  <a:lnTo>
                    <a:pt x="10323" y="129587"/>
                  </a:lnTo>
                  <a:lnTo>
                    <a:pt x="8730" y="136530"/>
                  </a:lnTo>
                  <a:lnTo>
                    <a:pt x="6675" y="144137"/>
                  </a:lnTo>
                  <a:lnTo>
                    <a:pt x="4311" y="152184"/>
                  </a:lnTo>
                  <a:lnTo>
                    <a:pt x="2735" y="159532"/>
                  </a:lnTo>
                  <a:lnTo>
                    <a:pt x="1686" y="166417"/>
                  </a:lnTo>
                  <a:lnTo>
                    <a:pt x="985" y="172990"/>
                  </a:lnTo>
                  <a:lnTo>
                    <a:pt x="518" y="179357"/>
                  </a:lnTo>
                  <a:lnTo>
                    <a:pt x="207" y="185586"/>
                  </a:lnTo>
                  <a:lnTo>
                    <a:pt x="0" y="191722"/>
                  </a:lnTo>
                  <a:lnTo>
                    <a:pt x="855" y="197798"/>
                  </a:lnTo>
                  <a:lnTo>
                    <a:pt x="2418" y="203833"/>
                  </a:lnTo>
                  <a:lnTo>
                    <a:pt x="4453" y="209840"/>
                  </a:lnTo>
                  <a:lnTo>
                    <a:pt x="5810" y="215830"/>
                  </a:lnTo>
                  <a:lnTo>
                    <a:pt x="6715" y="221807"/>
                  </a:lnTo>
                  <a:lnTo>
                    <a:pt x="7318" y="227777"/>
                  </a:lnTo>
                  <a:lnTo>
                    <a:pt x="8713" y="232749"/>
                  </a:lnTo>
                  <a:lnTo>
                    <a:pt x="12912" y="240918"/>
                  </a:lnTo>
                  <a:lnTo>
                    <a:pt x="14429" y="245478"/>
                  </a:lnTo>
                  <a:lnTo>
                    <a:pt x="15440" y="250503"/>
                  </a:lnTo>
                  <a:lnTo>
                    <a:pt x="16114" y="255837"/>
                  </a:lnTo>
                  <a:lnTo>
                    <a:pt x="17557" y="259393"/>
                  </a:lnTo>
                  <a:lnTo>
                    <a:pt x="19512" y="261763"/>
                  </a:lnTo>
                  <a:lnTo>
                    <a:pt x="27010" y="267746"/>
                  </a:lnTo>
                  <a:lnTo>
                    <a:pt x="32631" y="273009"/>
                  </a:lnTo>
                  <a:lnTo>
                    <a:pt x="47296" y="287413"/>
                  </a:lnTo>
                  <a:lnTo>
                    <a:pt x="51257" y="289373"/>
                  </a:lnTo>
                  <a:lnTo>
                    <a:pt x="55884" y="290680"/>
                  </a:lnTo>
                  <a:lnTo>
                    <a:pt x="60955" y="291552"/>
                  </a:lnTo>
                  <a:lnTo>
                    <a:pt x="66322" y="292132"/>
                  </a:lnTo>
                  <a:lnTo>
                    <a:pt x="71887" y="292519"/>
                  </a:lnTo>
                  <a:lnTo>
                    <a:pt x="82374" y="292949"/>
                  </a:lnTo>
                  <a:lnTo>
                    <a:pt x="90345" y="293141"/>
                  </a:lnTo>
                  <a:lnTo>
                    <a:pt x="139744" y="293289"/>
                  </a:lnTo>
                  <a:lnTo>
                    <a:pt x="145666" y="292299"/>
                  </a:lnTo>
                  <a:lnTo>
                    <a:pt x="151600" y="290646"/>
                  </a:lnTo>
                  <a:lnTo>
                    <a:pt x="157542" y="288552"/>
                  </a:lnTo>
                  <a:lnTo>
                    <a:pt x="162498" y="287156"/>
                  </a:lnTo>
                  <a:lnTo>
                    <a:pt x="170651" y="285605"/>
                  </a:lnTo>
                  <a:lnTo>
                    <a:pt x="175211" y="284199"/>
                  </a:lnTo>
                  <a:lnTo>
                    <a:pt x="180235" y="282270"/>
                  </a:lnTo>
                  <a:lnTo>
                    <a:pt x="185571" y="279991"/>
                  </a:lnTo>
                  <a:lnTo>
                    <a:pt x="191117" y="278472"/>
                  </a:lnTo>
                  <a:lnTo>
                    <a:pt x="196798" y="277459"/>
                  </a:lnTo>
                  <a:lnTo>
                    <a:pt x="202573" y="276784"/>
                  </a:lnTo>
                  <a:lnTo>
                    <a:pt x="207417" y="275342"/>
                  </a:lnTo>
                  <a:lnTo>
                    <a:pt x="215447" y="271094"/>
                  </a:lnTo>
                  <a:lnTo>
                    <a:pt x="222327" y="268544"/>
                  </a:lnTo>
                  <a:lnTo>
                    <a:pt x="225552" y="267865"/>
                  </a:lnTo>
                  <a:lnTo>
                    <a:pt x="231784" y="264463"/>
                  </a:lnTo>
                  <a:lnTo>
                    <a:pt x="234836" y="262167"/>
                  </a:lnTo>
                  <a:lnTo>
                    <a:pt x="240876" y="259616"/>
                  </a:lnTo>
                  <a:lnTo>
                    <a:pt x="243878" y="258935"/>
                  </a:lnTo>
                  <a:lnTo>
                    <a:pt x="249861" y="255534"/>
                  </a:lnTo>
                  <a:lnTo>
                    <a:pt x="258295" y="249048"/>
                  </a:lnTo>
                  <a:lnTo>
                    <a:pt x="266900" y="240567"/>
                  </a:lnTo>
                  <a:lnTo>
                    <a:pt x="267755" y="239718"/>
                  </a:lnTo>
                  <a:lnTo>
                    <a:pt x="267758" y="239715"/>
                  </a:lnTo>
                  <a:lnTo>
                    <a:pt x="267758" y="24864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96"/>
            <p:cNvSpPr/>
            <p:nvPr/>
          </p:nvSpPr>
          <p:spPr>
            <a:xfrm>
              <a:off x="1273458" y="5022547"/>
              <a:ext cx="312871" cy="362055"/>
            </a:xfrm>
            <a:custGeom>
              <a:avLst/>
              <a:gdLst/>
              <a:ahLst/>
              <a:cxnLst/>
              <a:rect l="0" t="0" r="0" b="0"/>
              <a:pathLst>
                <a:path w="312871" h="362055">
                  <a:moveTo>
                    <a:pt x="17878" y="94163"/>
                  </a:moveTo>
                  <a:lnTo>
                    <a:pt x="17878" y="164022"/>
                  </a:lnTo>
                  <a:lnTo>
                    <a:pt x="15230" y="175152"/>
                  </a:lnTo>
                  <a:lnTo>
                    <a:pt x="11735" y="185721"/>
                  </a:lnTo>
                  <a:lnTo>
                    <a:pt x="10182" y="193726"/>
                  </a:lnTo>
                  <a:lnTo>
                    <a:pt x="9491" y="203236"/>
                  </a:lnTo>
                  <a:lnTo>
                    <a:pt x="9185" y="214078"/>
                  </a:lnTo>
                  <a:lnTo>
                    <a:pt x="8949" y="260885"/>
                  </a:lnTo>
                  <a:lnTo>
                    <a:pt x="7952" y="265835"/>
                  </a:lnTo>
                  <a:lnTo>
                    <a:pt x="4196" y="273980"/>
                  </a:lnTo>
                  <a:lnTo>
                    <a:pt x="1865" y="283553"/>
                  </a:lnTo>
                  <a:lnTo>
                    <a:pt x="829" y="293431"/>
                  </a:lnTo>
                  <a:lnTo>
                    <a:pt x="246" y="304570"/>
                  </a:lnTo>
                  <a:lnTo>
                    <a:pt x="73" y="314153"/>
                  </a:lnTo>
                  <a:lnTo>
                    <a:pt x="0" y="351870"/>
                  </a:lnTo>
                  <a:lnTo>
                    <a:pt x="0" y="262201"/>
                  </a:lnTo>
                  <a:lnTo>
                    <a:pt x="2649" y="252852"/>
                  </a:lnTo>
                  <a:lnTo>
                    <a:pt x="6143" y="242082"/>
                  </a:lnTo>
                  <a:lnTo>
                    <a:pt x="7075" y="236433"/>
                  </a:lnTo>
                  <a:lnTo>
                    <a:pt x="7697" y="230681"/>
                  </a:lnTo>
                  <a:lnTo>
                    <a:pt x="8111" y="224863"/>
                  </a:lnTo>
                  <a:lnTo>
                    <a:pt x="8387" y="218999"/>
                  </a:lnTo>
                  <a:lnTo>
                    <a:pt x="8694" y="207193"/>
                  </a:lnTo>
                  <a:lnTo>
                    <a:pt x="8907" y="182238"/>
                  </a:lnTo>
                  <a:lnTo>
                    <a:pt x="11573" y="172664"/>
                  </a:lnTo>
                  <a:lnTo>
                    <a:pt x="15076" y="161795"/>
                  </a:lnTo>
                  <a:lnTo>
                    <a:pt x="16010" y="156118"/>
                  </a:lnTo>
                  <a:lnTo>
                    <a:pt x="16633" y="150350"/>
                  </a:lnTo>
                  <a:lnTo>
                    <a:pt x="18041" y="144520"/>
                  </a:lnTo>
                  <a:lnTo>
                    <a:pt x="19973" y="138648"/>
                  </a:lnTo>
                  <a:lnTo>
                    <a:pt x="23776" y="127826"/>
                  </a:lnTo>
                  <a:lnTo>
                    <a:pt x="25466" y="119708"/>
                  </a:lnTo>
                  <a:lnTo>
                    <a:pt x="28865" y="110147"/>
                  </a:lnTo>
                  <a:lnTo>
                    <a:pt x="32694" y="100275"/>
                  </a:lnTo>
                  <a:lnTo>
                    <a:pt x="34395" y="92581"/>
                  </a:lnTo>
                  <a:lnTo>
                    <a:pt x="37800" y="85853"/>
                  </a:lnTo>
                  <a:lnTo>
                    <a:pt x="45301" y="76488"/>
                  </a:lnTo>
                  <a:lnTo>
                    <a:pt x="48079" y="73450"/>
                  </a:lnTo>
                  <a:lnTo>
                    <a:pt x="49931" y="70433"/>
                  </a:lnTo>
                  <a:lnTo>
                    <a:pt x="51989" y="64434"/>
                  </a:lnTo>
                  <a:lnTo>
                    <a:pt x="53530" y="62438"/>
                  </a:lnTo>
                  <a:lnTo>
                    <a:pt x="55552" y="61107"/>
                  </a:lnTo>
                  <a:lnTo>
                    <a:pt x="61187" y="58971"/>
                  </a:lnTo>
                  <a:lnTo>
                    <a:pt x="69436" y="58549"/>
                  </a:lnTo>
                  <a:lnTo>
                    <a:pt x="78805" y="58459"/>
                  </a:lnTo>
                  <a:lnTo>
                    <a:pt x="82369" y="61097"/>
                  </a:lnTo>
                  <a:lnTo>
                    <a:pt x="84710" y="63189"/>
                  </a:lnTo>
                  <a:lnTo>
                    <a:pt x="86270" y="65576"/>
                  </a:lnTo>
                  <a:lnTo>
                    <a:pt x="89460" y="73677"/>
                  </a:lnTo>
                  <a:lnTo>
                    <a:pt x="95261" y="82361"/>
                  </a:lnTo>
                  <a:lnTo>
                    <a:pt x="98414" y="92210"/>
                  </a:lnTo>
                  <a:lnTo>
                    <a:pt x="102672" y="101894"/>
                  </a:lnTo>
                  <a:lnTo>
                    <a:pt x="105226" y="110167"/>
                  </a:lnTo>
                  <a:lnTo>
                    <a:pt x="106361" y="118144"/>
                  </a:lnTo>
                  <a:lnTo>
                    <a:pt x="106866" y="128303"/>
                  </a:lnTo>
                  <a:lnTo>
                    <a:pt x="107150" y="145179"/>
                  </a:lnTo>
                  <a:lnTo>
                    <a:pt x="108183" y="150994"/>
                  </a:lnTo>
                  <a:lnTo>
                    <a:pt x="109865" y="156856"/>
                  </a:lnTo>
                  <a:lnTo>
                    <a:pt x="111980" y="162747"/>
                  </a:lnTo>
                  <a:lnTo>
                    <a:pt x="113389" y="168659"/>
                  </a:lnTo>
                  <a:lnTo>
                    <a:pt x="114329" y="174585"/>
                  </a:lnTo>
                  <a:lnTo>
                    <a:pt x="114955" y="180521"/>
                  </a:lnTo>
                  <a:lnTo>
                    <a:pt x="115373" y="186462"/>
                  </a:lnTo>
                  <a:lnTo>
                    <a:pt x="115652" y="192406"/>
                  </a:lnTo>
                  <a:lnTo>
                    <a:pt x="115961" y="204304"/>
                  </a:lnTo>
                  <a:lnTo>
                    <a:pt x="116209" y="317395"/>
                  </a:lnTo>
                  <a:lnTo>
                    <a:pt x="116209" y="262165"/>
                  </a:lnTo>
                  <a:lnTo>
                    <a:pt x="118857" y="252836"/>
                  </a:lnTo>
                  <a:lnTo>
                    <a:pt x="122352" y="242075"/>
                  </a:lnTo>
                  <a:lnTo>
                    <a:pt x="123284" y="236428"/>
                  </a:lnTo>
                  <a:lnTo>
                    <a:pt x="123905" y="230678"/>
                  </a:lnTo>
                  <a:lnTo>
                    <a:pt x="124320" y="224861"/>
                  </a:lnTo>
                  <a:lnTo>
                    <a:pt x="124596" y="218998"/>
                  </a:lnTo>
                  <a:lnTo>
                    <a:pt x="124780" y="213105"/>
                  </a:lnTo>
                  <a:lnTo>
                    <a:pt x="125896" y="207192"/>
                  </a:lnTo>
                  <a:lnTo>
                    <a:pt x="127633" y="201266"/>
                  </a:lnTo>
                  <a:lnTo>
                    <a:pt x="129784" y="195331"/>
                  </a:lnTo>
                  <a:lnTo>
                    <a:pt x="131219" y="189390"/>
                  </a:lnTo>
                  <a:lnTo>
                    <a:pt x="132175" y="183445"/>
                  </a:lnTo>
                  <a:lnTo>
                    <a:pt x="132812" y="177497"/>
                  </a:lnTo>
                  <a:lnTo>
                    <a:pt x="134230" y="171547"/>
                  </a:lnTo>
                  <a:lnTo>
                    <a:pt x="136169" y="165596"/>
                  </a:lnTo>
                  <a:lnTo>
                    <a:pt x="138455" y="159645"/>
                  </a:lnTo>
                  <a:lnTo>
                    <a:pt x="139979" y="152701"/>
                  </a:lnTo>
                  <a:lnTo>
                    <a:pt x="140995" y="145094"/>
                  </a:lnTo>
                  <a:lnTo>
                    <a:pt x="141672" y="137047"/>
                  </a:lnTo>
                  <a:lnTo>
                    <a:pt x="143116" y="129698"/>
                  </a:lnTo>
                  <a:lnTo>
                    <a:pt x="145073" y="122814"/>
                  </a:lnTo>
                  <a:lnTo>
                    <a:pt x="147370" y="116240"/>
                  </a:lnTo>
                  <a:lnTo>
                    <a:pt x="149923" y="106291"/>
                  </a:lnTo>
                  <a:lnTo>
                    <a:pt x="152051" y="97569"/>
                  </a:lnTo>
                  <a:lnTo>
                    <a:pt x="156307" y="87078"/>
                  </a:lnTo>
                  <a:lnTo>
                    <a:pt x="161510" y="75801"/>
                  </a:lnTo>
                  <a:lnTo>
                    <a:pt x="166140" y="65167"/>
                  </a:lnTo>
                  <a:lnTo>
                    <a:pt x="168197" y="57133"/>
                  </a:lnTo>
                  <a:lnTo>
                    <a:pt x="171760" y="47609"/>
                  </a:lnTo>
                  <a:lnTo>
                    <a:pt x="176655" y="37754"/>
                  </a:lnTo>
                  <a:lnTo>
                    <a:pt x="184001" y="26627"/>
                  </a:lnTo>
                  <a:lnTo>
                    <a:pt x="186068" y="20161"/>
                  </a:lnTo>
                  <a:lnTo>
                    <a:pt x="187613" y="18039"/>
                  </a:lnTo>
                  <a:lnTo>
                    <a:pt x="189636" y="16625"/>
                  </a:lnTo>
                  <a:lnTo>
                    <a:pt x="191977" y="15682"/>
                  </a:lnTo>
                  <a:lnTo>
                    <a:pt x="200019" y="9615"/>
                  </a:lnTo>
                  <a:lnTo>
                    <a:pt x="207514" y="2846"/>
                  </a:lnTo>
                  <a:lnTo>
                    <a:pt x="209856" y="543"/>
                  </a:lnTo>
                  <a:lnTo>
                    <a:pt x="211417" y="0"/>
                  </a:lnTo>
                  <a:lnTo>
                    <a:pt x="212458" y="630"/>
                  </a:lnTo>
                  <a:lnTo>
                    <a:pt x="213152" y="2043"/>
                  </a:lnTo>
                  <a:lnTo>
                    <a:pt x="214607" y="2984"/>
                  </a:lnTo>
                  <a:lnTo>
                    <a:pt x="218873" y="4030"/>
                  </a:lnTo>
                  <a:lnTo>
                    <a:pt x="224080" y="7141"/>
                  </a:lnTo>
                  <a:lnTo>
                    <a:pt x="226859" y="9359"/>
                  </a:lnTo>
                  <a:lnTo>
                    <a:pt x="229705" y="10838"/>
                  </a:lnTo>
                  <a:lnTo>
                    <a:pt x="235516" y="12482"/>
                  </a:lnTo>
                  <a:lnTo>
                    <a:pt x="237463" y="14904"/>
                  </a:lnTo>
                  <a:lnTo>
                    <a:pt x="238761" y="18503"/>
                  </a:lnTo>
                  <a:lnTo>
                    <a:pt x="239626" y="22888"/>
                  </a:lnTo>
                  <a:lnTo>
                    <a:pt x="243236" y="30405"/>
                  </a:lnTo>
                  <a:lnTo>
                    <a:pt x="248151" y="38045"/>
                  </a:lnTo>
                  <a:lnTo>
                    <a:pt x="253647" y="48055"/>
                  </a:lnTo>
                  <a:lnTo>
                    <a:pt x="259400" y="56473"/>
                  </a:lnTo>
                  <a:lnTo>
                    <a:pt x="262325" y="60107"/>
                  </a:lnTo>
                  <a:lnTo>
                    <a:pt x="264274" y="64514"/>
                  </a:lnTo>
                  <a:lnTo>
                    <a:pt x="266441" y="74702"/>
                  </a:lnTo>
                  <a:lnTo>
                    <a:pt x="270052" y="85845"/>
                  </a:lnTo>
                  <a:lnTo>
                    <a:pt x="272406" y="91594"/>
                  </a:lnTo>
                  <a:lnTo>
                    <a:pt x="273975" y="97412"/>
                  </a:lnTo>
                  <a:lnTo>
                    <a:pt x="275021" y="103274"/>
                  </a:lnTo>
                  <a:lnTo>
                    <a:pt x="275718" y="109167"/>
                  </a:lnTo>
                  <a:lnTo>
                    <a:pt x="277177" y="115080"/>
                  </a:lnTo>
                  <a:lnTo>
                    <a:pt x="279142" y="121007"/>
                  </a:lnTo>
                  <a:lnTo>
                    <a:pt x="281446" y="126942"/>
                  </a:lnTo>
                  <a:lnTo>
                    <a:pt x="282981" y="132883"/>
                  </a:lnTo>
                  <a:lnTo>
                    <a:pt x="284005" y="138828"/>
                  </a:lnTo>
                  <a:lnTo>
                    <a:pt x="284687" y="144776"/>
                  </a:lnTo>
                  <a:lnTo>
                    <a:pt x="285142" y="150725"/>
                  </a:lnTo>
                  <a:lnTo>
                    <a:pt x="285446" y="156676"/>
                  </a:lnTo>
                  <a:lnTo>
                    <a:pt x="285648" y="162628"/>
                  </a:lnTo>
                  <a:lnTo>
                    <a:pt x="286776" y="169572"/>
                  </a:lnTo>
                  <a:lnTo>
                    <a:pt x="288521" y="177178"/>
                  </a:lnTo>
                  <a:lnTo>
                    <a:pt x="290678" y="185225"/>
                  </a:lnTo>
                  <a:lnTo>
                    <a:pt x="292116" y="192574"/>
                  </a:lnTo>
                  <a:lnTo>
                    <a:pt x="293074" y="199459"/>
                  </a:lnTo>
                  <a:lnTo>
                    <a:pt x="293713" y="206032"/>
                  </a:lnTo>
                  <a:lnTo>
                    <a:pt x="294139" y="212399"/>
                  </a:lnTo>
                  <a:lnTo>
                    <a:pt x="294423" y="218628"/>
                  </a:lnTo>
                  <a:lnTo>
                    <a:pt x="294739" y="230841"/>
                  </a:lnTo>
                  <a:lnTo>
                    <a:pt x="294879" y="242883"/>
                  </a:lnTo>
                  <a:lnTo>
                    <a:pt x="295910" y="248872"/>
                  </a:lnTo>
                  <a:lnTo>
                    <a:pt x="297590" y="254849"/>
                  </a:lnTo>
                  <a:lnTo>
                    <a:pt x="301113" y="265790"/>
                  </a:lnTo>
                  <a:lnTo>
                    <a:pt x="302678" y="273960"/>
                  </a:lnTo>
                  <a:lnTo>
                    <a:pt x="303374" y="283545"/>
                  </a:lnTo>
                  <a:lnTo>
                    <a:pt x="303683" y="293427"/>
                  </a:lnTo>
                  <a:lnTo>
                    <a:pt x="303882" y="307855"/>
                  </a:lnTo>
                  <a:lnTo>
                    <a:pt x="303928" y="329275"/>
                  </a:lnTo>
                  <a:lnTo>
                    <a:pt x="304922" y="332264"/>
                  </a:lnTo>
                  <a:lnTo>
                    <a:pt x="311627" y="342428"/>
                  </a:lnTo>
                  <a:lnTo>
                    <a:pt x="312317" y="346055"/>
                  </a:lnTo>
                  <a:lnTo>
                    <a:pt x="312855" y="355587"/>
                  </a:lnTo>
                  <a:lnTo>
                    <a:pt x="312870" y="36205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97"/>
            <p:cNvSpPr/>
            <p:nvPr/>
          </p:nvSpPr>
          <p:spPr>
            <a:xfrm>
              <a:off x="1675719" y="5036489"/>
              <a:ext cx="223476" cy="428480"/>
            </a:xfrm>
            <a:custGeom>
              <a:avLst/>
              <a:gdLst/>
              <a:ahLst/>
              <a:cxnLst/>
              <a:rect l="0" t="0" r="0" b="0"/>
              <a:pathLst>
                <a:path w="223476" h="428480">
                  <a:moveTo>
                    <a:pt x="35756" y="98081"/>
                  </a:moveTo>
                  <a:lnTo>
                    <a:pt x="35756" y="166966"/>
                  </a:lnTo>
                  <a:lnTo>
                    <a:pt x="33108" y="178637"/>
                  </a:lnTo>
                  <a:lnTo>
                    <a:pt x="29613" y="190438"/>
                  </a:lnTo>
                  <a:lnTo>
                    <a:pt x="28060" y="202298"/>
                  </a:lnTo>
                  <a:lnTo>
                    <a:pt x="26653" y="209231"/>
                  </a:lnTo>
                  <a:lnTo>
                    <a:pt x="24721" y="216829"/>
                  </a:lnTo>
                  <a:lnTo>
                    <a:pt x="22440" y="224871"/>
                  </a:lnTo>
                  <a:lnTo>
                    <a:pt x="20920" y="232217"/>
                  </a:lnTo>
                  <a:lnTo>
                    <a:pt x="19906" y="239099"/>
                  </a:lnTo>
                  <a:lnTo>
                    <a:pt x="18780" y="252037"/>
                  </a:lnTo>
                  <a:lnTo>
                    <a:pt x="18279" y="264401"/>
                  </a:lnTo>
                  <a:lnTo>
                    <a:pt x="17997" y="282519"/>
                  </a:lnTo>
                  <a:lnTo>
                    <a:pt x="16964" y="287517"/>
                  </a:lnTo>
                  <a:lnTo>
                    <a:pt x="11759" y="300282"/>
                  </a:lnTo>
                  <a:lnTo>
                    <a:pt x="10192" y="310649"/>
                  </a:lnTo>
                  <a:lnTo>
                    <a:pt x="9311" y="322901"/>
                  </a:lnTo>
                  <a:lnTo>
                    <a:pt x="9049" y="332815"/>
                  </a:lnTo>
                  <a:lnTo>
                    <a:pt x="8019" y="335929"/>
                  </a:lnTo>
                  <a:lnTo>
                    <a:pt x="1252" y="346312"/>
                  </a:lnTo>
                  <a:lnTo>
                    <a:pt x="557" y="349958"/>
                  </a:lnTo>
                  <a:lnTo>
                    <a:pt x="1" y="357031"/>
                  </a:lnTo>
                  <a:lnTo>
                    <a:pt x="0" y="301725"/>
                  </a:lnTo>
                  <a:lnTo>
                    <a:pt x="2649" y="292439"/>
                  </a:lnTo>
                  <a:lnTo>
                    <a:pt x="6144" y="281697"/>
                  </a:lnTo>
                  <a:lnTo>
                    <a:pt x="7697" y="270308"/>
                  </a:lnTo>
                  <a:lnTo>
                    <a:pt x="8387" y="258631"/>
                  </a:lnTo>
                  <a:lnTo>
                    <a:pt x="8694" y="245835"/>
                  </a:lnTo>
                  <a:lnTo>
                    <a:pt x="8930" y="190719"/>
                  </a:lnTo>
                  <a:lnTo>
                    <a:pt x="11584" y="178611"/>
                  </a:lnTo>
                  <a:lnTo>
                    <a:pt x="15081" y="165622"/>
                  </a:lnTo>
                  <a:lnTo>
                    <a:pt x="16013" y="157991"/>
                  </a:lnTo>
                  <a:lnTo>
                    <a:pt x="16635" y="149927"/>
                  </a:lnTo>
                  <a:lnTo>
                    <a:pt x="18043" y="142567"/>
                  </a:lnTo>
                  <a:lnTo>
                    <a:pt x="19974" y="135676"/>
                  </a:lnTo>
                  <a:lnTo>
                    <a:pt x="23776" y="122727"/>
                  </a:lnTo>
                  <a:lnTo>
                    <a:pt x="25466" y="110358"/>
                  </a:lnTo>
                  <a:lnTo>
                    <a:pt x="28865" y="98246"/>
                  </a:lnTo>
                  <a:lnTo>
                    <a:pt x="33687" y="86248"/>
                  </a:lnTo>
                  <a:lnTo>
                    <a:pt x="39141" y="74301"/>
                  </a:lnTo>
                  <a:lnTo>
                    <a:pt x="44876" y="65023"/>
                  </a:lnTo>
                  <a:lnTo>
                    <a:pt x="47795" y="61159"/>
                  </a:lnTo>
                  <a:lnTo>
                    <a:pt x="51040" y="54221"/>
                  </a:lnTo>
                  <a:lnTo>
                    <a:pt x="55515" y="42091"/>
                  </a:lnTo>
                  <a:lnTo>
                    <a:pt x="60430" y="32517"/>
                  </a:lnTo>
                  <a:lnTo>
                    <a:pt x="65925" y="24955"/>
                  </a:lnTo>
                  <a:lnTo>
                    <a:pt x="68781" y="22540"/>
                  </a:lnTo>
                  <a:lnTo>
                    <a:pt x="71678" y="20932"/>
                  </a:lnTo>
                  <a:lnTo>
                    <a:pt x="74603" y="19859"/>
                  </a:lnTo>
                  <a:lnTo>
                    <a:pt x="76553" y="18152"/>
                  </a:lnTo>
                  <a:lnTo>
                    <a:pt x="77853" y="16021"/>
                  </a:lnTo>
                  <a:lnTo>
                    <a:pt x="78719" y="13609"/>
                  </a:lnTo>
                  <a:lnTo>
                    <a:pt x="82331" y="8283"/>
                  </a:lnTo>
                  <a:lnTo>
                    <a:pt x="84684" y="5473"/>
                  </a:lnTo>
                  <a:lnTo>
                    <a:pt x="87246" y="3601"/>
                  </a:lnTo>
                  <a:lnTo>
                    <a:pt x="92742" y="1519"/>
                  </a:lnTo>
                  <a:lnTo>
                    <a:pt x="96675" y="348"/>
                  </a:lnTo>
                  <a:lnTo>
                    <a:pt x="102586" y="0"/>
                  </a:lnTo>
                  <a:lnTo>
                    <a:pt x="104147" y="944"/>
                  </a:lnTo>
                  <a:lnTo>
                    <a:pt x="105188" y="2565"/>
                  </a:lnTo>
                  <a:lnTo>
                    <a:pt x="105882" y="4638"/>
                  </a:lnTo>
                  <a:lnTo>
                    <a:pt x="109302" y="9587"/>
                  </a:lnTo>
                  <a:lnTo>
                    <a:pt x="111604" y="12296"/>
                  </a:lnTo>
                  <a:lnTo>
                    <a:pt x="113139" y="15094"/>
                  </a:lnTo>
                  <a:lnTo>
                    <a:pt x="116292" y="23773"/>
                  </a:lnTo>
                  <a:lnTo>
                    <a:pt x="122083" y="32628"/>
                  </a:lnTo>
                  <a:lnTo>
                    <a:pt x="125233" y="42528"/>
                  </a:lnTo>
                  <a:lnTo>
                    <a:pt x="129490" y="52224"/>
                  </a:lnTo>
                  <a:lnTo>
                    <a:pt x="137470" y="68840"/>
                  </a:lnTo>
                  <a:lnTo>
                    <a:pt x="146125" y="86330"/>
                  </a:lnTo>
                  <a:lnTo>
                    <a:pt x="149370" y="98150"/>
                  </a:lnTo>
                  <a:lnTo>
                    <a:pt x="151805" y="111010"/>
                  </a:lnTo>
                  <a:lnTo>
                    <a:pt x="153845" y="118607"/>
                  </a:lnTo>
                  <a:lnTo>
                    <a:pt x="156198" y="126648"/>
                  </a:lnTo>
                  <a:lnTo>
                    <a:pt x="158760" y="133993"/>
                  </a:lnTo>
                  <a:lnTo>
                    <a:pt x="161461" y="140874"/>
                  </a:lnTo>
                  <a:lnTo>
                    <a:pt x="164255" y="147445"/>
                  </a:lnTo>
                  <a:lnTo>
                    <a:pt x="167111" y="154803"/>
                  </a:lnTo>
                  <a:lnTo>
                    <a:pt x="172933" y="170916"/>
                  </a:lnTo>
                  <a:lnTo>
                    <a:pt x="174883" y="178388"/>
                  </a:lnTo>
                  <a:lnTo>
                    <a:pt x="176183" y="185353"/>
                  </a:lnTo>
                  <a:lnTo>
                    <a:pt x="177050" y="191981"/>
                  </a:lnTo>
                  <a:lnTo>
                    <a:pt x="178620" y="199376"/>
                  </a:lnTo>
                  <a:lnTo>
                    <a:pt x="180661" y="207283"/>
                  </a:lnTo>
                  <a:lnTo>
                    <a:pt x="183015" y="215531"/>
                  </a:lnTo>
                  <a:lnTo>
                    <a:pt x="185577" y="223014"/>
                  </a:lnTo>
                  <a:lnTo>
                    <a:pt x="188278" y="229987"/>
                  </a:lnTo>
                  <a:lnTo>
                    <a:pt x="192935" y="243026"/>
                  </a:lnTo>
                  <a:lnTo>
                    <a:pt x="195005" y="255436"/>
                  </a:lnTo>
                  <a:lnTo>
                    <a:pt x="196550" y="262515"/>
                  </a:lnTo>
                  <a:lnTo>
                    <a:pt x="198574" y="270212"/>
                  </a:lnTo>
                  <a:lnTo>
                    <a:pt x="200916" y="278319"/>
                  </a:lnTo>
                  <a:lnTo>
                    <a:pt x="202477" y="285709"/>
                  </a:lnTo>
                  <a:lnTo>
                    <a:pt x="203518" y="292619"/>
                  </a:lnTo>
                  <a:lnTo>
                    <a:pt x="205668" y="305589"/>
                  </a:lnTo>
                  <a:lnTo>
                    <a:pt x="209934" y="317968"/>
                  </a:lnTo>
                  <a:lnTo>
                    <a:pt x="212493" y="330085"/>
                  </a:lnTo>
                  <a:lnTo>
                    <a:pt x="213175" y="336094"/>
                  </a:lnTo>
                  <a:lnTo>
                    <a:pt x="216581" y="345417"/>
                  </a:lnTo>
                  <a:lnTo>
                    <a:pt x="218880" y="349292"/>
                  </a:lnTo>
                  <a:lnTo>
                    <a:pt x="221435" y="358889"/>
                  </a:lnTo>
                  <a:lnTo>
                    <a:pt x="222570" y="368777"/>
                  </a:lnTo>
                  <a:lnTo>
                    <a:pt x="223209" y="380914"/>
                  </a:lnTo>
                  <a:lnTo>
                    <a:pt x="223455" y="400597"/>
                  </a:lnTo>
                  <a:lnTo>
                    <a:pt x="223475" y="413844"/>
                  </a:lnTo>
                  <a:lnTo>
                    <a:pt x="222483" y="415746"/>
                  </a:lnTo>
                  <a:lnTo>
                    <a:pt x="220828" y="417014"/>
                  </a:lnTo>
                  <a:lnTo>
                    <a:pt x="218732" y="417859"/>
                  </a:lnTo>
                  <a:lnTo>
                    <a:pt x="217334" y="419415"/>
                  </a:lnTo>
                  <a:lnTo>
                    <a:pt x="216402" y="421444"/>
                  </a:lnTo>
                  <a:lnTo>
                    <a:pt x="214539" y="42847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98"/>
            <p:cNvSpPr/>
            <p:nvPr/>
          </p:nvSpPr>
          <p:spPr>
            <a:xfrm>
              <a:off x="1657841" y="5268516"/>
              <a:ext cx="160905" cy="8930"/>
            </a:xfrm>
            <a:custGeom>
              <a:avLst/>
              <a:gdLst/>
              <a:ahLst/>
              <a:cxnLst/>
              <a:rect l="0" t="0" r="0" b="0"/>
              <a:pathLst>
                <a:path w="160905" h="8930">
                  <a:moveTo>
                    <a:pt x="0" y="8929"/>
                  </a:moveTo>
                  <a:lnTo>
                    <a:pt x="12442" y="8929"/>
                  </a:lnTo>
                  <a:lnTo>
                    <a:pt x="16240" y="7937"/>
                  </a:lnTo>
                  <a:lnTo>
                    <a:pt x="20759" y="6284"/>
                  </a:lnTo>
                  <a:lnTo>
                    <a:pt x="25758" y="4189"/>
                  </a:lnTo>
                  <a:lnTo>
                    <a:pt x="30084" y="2792"/>
                  </a:lnTo>
                  <a:lnTo>
                    <a:pt x="33961" y="1861"/>
                  </a:lnTo>
                  <a:lnTo>
                    <a:pt x="37539" y="1241"/>
                  </a:lnTo>
                  <a:lnTo>
                    <a:pt x="41911" y="827"/>
                  </a:lnTo>
                  <a:lnTo>
                    <a:pt x="46812" y="551"/>
                  </a:lnTo>
                  <a:lnTo>
                    <a:pt x="57555" y="244"/>
                  </a:lnTo>
                  <a:lnTo>
                    <a:pt x="108862" y="2"/>
                  </a:lnTo>
                  <a:lnTo>
                    <a:pt x="160904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99"/>
            <p:cNvSpPr/>
            <p:nvPr/>
          </p:nvSpPr>
          <p:spPr>
            <a:xfrm>
              <a:off x="1961771" y="5250656"/>
              <a:ext cx="178784" cy="17861"/>
            </a:xfrm>
            <a:custGeom>
              <a:avLst/>
              <a:gdLst/>
              <a:ahLst/>
              <a:cxnLst/>
              <a:rect l="0" t="0" r="0" b="0"/>
              <a:pathLst>
                <a:path w="178784" h="17861">
                  <a:moveTo>
                    <a:pt x="0" y="17860"/>
                  </a:moveTo>
                  <a:lnTo>
                    <a:pt x="0" y="9298"/>
                  </a:lnTo>
                  <a:lnTo>
                    <a:pt x="4746" y="9039"/>
                  </a:lnTo>
                  <a:lnTo>
                    <a:pt x="9105" y="8952"/>
                  </a:lnTo>
                  <a:lnTo>
                    <a:pt x="13317" y="8940"/>
                  </a:lnTo>
                  <a:lnTo>
                    <a:pt x="14838" y="7943"/>
                  </a:lnTo>
                  <a:lnTo>
                    <a:pt x="15851" y="6289"/>
                  </a:lnTo>
                  <a:lnTo>
                    <a:pt x="16527" y="4193"/>
                  </a:lnTo>
                  <a:lnTo>
                    <a:pt x="17971" y="2795"/>
                  </a:lnTo>
                  <a:lnTo>
                    <a:pt x="19927" y="1863"/>
                  </a:lnTo>
                  <a:lnTo>
                    <a:pt x="22224" y="1242"/>
                  </a:lnTo>
                  <a:lnTo>
                    <a:pt x="24749" y="828"/>
                  </a:lnTo>
                  <a:lnTo>
                    <a:pt x="30202" y="368"/>
                  </a:lnTo>
                  <a:lnTo>
                    <a:pt x="33047" y="245"/>
                  </a:lnTo>
                  <a:lnTo>
                    <a:pt x="38857" y="109"/>
                  </a:lnTo>
                  <a:lnTo>
                    <a:pt x="163884" y="0"/>
                  </a:lnTo>
                  <a:lnTo>
                    <a:pt x="165871" y="992"/>
                  </a:lnTo>
                  <a:lnTo>
                    <a:pt x="167195" y="2645"/>
                  </a:lnTo>
                  <a:lnTo>
                    <a:pt x="168078" y="4740"/>
                  </a:lnTo>
                  <a:lnTo>
                    <a:pt x="169660" y="7129"/>
                  </a:lnTo>
                  <a:lnTo>
                    <a:pt x="171708" y="9713"/>
                  </a:lnTo>
                  <a:lnTo>
                    <a:pt x="178783" y="178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100"/>
            <p:cNvSpPr/>
            <p:nvPr/>
          </p:nvSpPr>
          <p:spPr>
            <a:xfrm>
              <a:off x="1970711" y="5331023"/>
              <a:ext cx="214540" cy="26790"/>
            </a:xfrm>
            <a:custGeom>
              <a:avLst/>
              <a:gdLst/>
              <a:ahLst/>
              <a:cxnLst/>
              <a:rect l="0" t="0" r="0" b="0"/>
              <a:pathLst>
                <a:path w="214540" h="26790">
                  <a:moveTo>
                    <a:pt x="0" y="0"/>
                  </a:moveTo>
                  <a:lnTo>
                    <a:pt x="172703" y="0"/>
                  </a:lnTo>
                  <a:lnTo>
                    <a:pt x="175723" y="992"/>
                  </a:lnTo>
                  <a:lnTo>
                    <a:pt x="178729" y="2646"/>
                  </a:lnTo>
                  <a:lnTo>
                    <a:pt x="181726" y="4740"/>
                  </a:lnTo>
                  <a:lnTo>
                    <a:pt x="184718" y="6137"/>
                  </a:lnTo>
                  <a:lnTo>
                    <a:pt x="187706" y="7068"/>
                  </a:lnTo>
                  <a:lnTo>
                    <a:pt x="190691" y="7689"/>
                  </a:lnTo>
                  <a:lnTo>
                    <a:pt x="196656" y="8378"/>
                  </a:lnTo>
                  <a:lnTo>
                    <a:pt x="199637" y="8562"/>
                  </a:lnTo>
                  <a:lnTo>
                    <a:pt x="201625" y="9676"/>
                  </a:lnTo>
                  <a:lnTo>
                    <a:pt x="202950" y="11412"/>
                  </a:lnTo>
                  <a:lnTo>
                    <a:pt x="203833" y="13562"/>
                  </a:lnTo>
                  <a:lnTo>
                    <a:pt x="205415" y="15986"/>
                  </a:lnTo>
                  <a:lnTo>
                    <a:pt x="207463" y="18595"/>
                  </a:lnTo>
                  <a:lnTo>
                    <a:pt x="214539" y="2678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101"/>
            <p:cNvSpPr/>
            <p:nvPr/>
          </p:nvSpPr>
          <p:spPr>
            <a:xfrm>
              <a:off x="2265702" y="5009554"/>
              <a:ext cx="223480" cy="1"/>
            </a:xfrm>
            <a:custGeom>
              <a:avLst/>
              <a:gdLst/>
              <a:ahLst/>
              <a:cxnLst/>
              <a:rect l="0" t="0" r="0" b="0"/>
              <a:pathLst>
                <a:path w="223480" h="1">
                  <a:moveTo>
                    <a:pt x="0" y="0"/>
                  </a:moveTo>
                  <a:lnTo>
                    <a:pt x="223479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102"/>
            <p:cNvSpPr/>
            <p:nvPr/>
          </p:nvSpPr>
          <p:spPr>
            <a:xfrm>
              <a:off x="2247824" y="4982765"/>
              <a:ext cx="187600" cy="339326"/>
            </a:xfrm>
            <a:custGeom>
              <a:avLst/>
              <a:gdLst/>
              <a:ahLst/>
              <a:cxnLst/>
              <a:rect l="0" t="0" r="0" b="0"/>
              <a:pathLst>
                <a:path w="187600" h="339326">
                  <a:moveTo>
                    <a:pt x="71513" y="0"/>
                  </a:moveTo>
                  <a:lnTo>
                    <a:pt x="63816" y="0"/>
                  </a:lnTo>
                  <a:lnTo>
                    <a:pt x="58196" y="4741"/>
                  </a:lnTo>
                  <a:lnTo>
                    <a:pt x="53542" y="9095"/>
                  </a:lnTo>
                  <a:lnTo>
                    <a:pt x="49290" y="13303"/>
                  </a:lnTo>
                  <a:lnTo>
                    <a:pt x="47758" y="15814"/>
                  </a:lnTo>
                  <a:lnTo>
                    <a:pt x="46057" y="21250"/>
                  </a:lnTo>
                  <a:lnTo>
                    <a:pt x="45099" y="29889"/>
                  </a:lnTo>
                  <a:lnTo>
                    <a:pt x="44815" y="38732"/>
                  </a:lnTo>
                  <a:lnTo>
                    <a:pt x="43782" y="41696"/>
                  </a:lnTo>
                  <a:lnTo>
                    <a:pt x="39985" y="47636"/>
                  </a:lnTo>
                  <a:lnTo>
                    <a:pt x="37636" y="56229"/>
                  </a:lnTo>
                  <a:lnTo>
                    <a:pt x="36591" y="65670"/>
                  </a:lnTo>
                  <a:lnTo>
                    <a:pt x="36128" y="73174"/>
                  </a:lnTo>
                  <a:lnTo>
                    <a:pt x="35867" y="82976"/>
                  </a:lnTo>
                  <a:lnTo>
                    <a:pt x="34836" y="86075"/>
                  </a:lnTo>
                  <a:lnTo>
                    <a:pt x="29635" y="95178"/>
                  </a:lnTo>
                  <a:lnTo>
                    <a:pt x="28069" y="101171"/>
                  </a:lnTo>
                  <a:lnTo>
                    <a:pt x="27188" y="110124"/>
                  </a:lnTo>
                  <a:lnTo>
                    <a:pt x="26927" y="119060"/>
                  </a:lnTo>
                  <a:lnTo>
                    <a:pt x="26850" y="127992"/>
                  </a:lnTo>
                  <a:lnTo>
                    <a:pt x="25846" y="130968"/>
                  </a:lnTo>
                  <a:lnTo>
                    <a:pt x="20680" y="138907"/>
                  </a:lnTo>
                  <a:lnTo>
                    <a:pt x="19124" y="141111"/>
                  </a:lnTo>
                  <a:lnTo>
                    <a:pt x="18432" y="144737"/>
                  </a:lnTo>
                  <a:lnTo>
                    <a:pt x="17892" y="154267"/>
                  </a:lnTo>
                  <a:lnTo>
                    <a:pt x="17878" y="160732"/>
                  </a:lnTo>
                  <a:lnTo>
                    <a:pt x="17878" y="153046"/>
                  </a:lnTo>
                  <a:lnTo>
                    <a:pt x="18871" y="152632"/>
                  </a:lnTo>
                  <a:lnTo>
                    <a:pt x="22624" y="152172"/>
                  </a:lnTo>
                  <a:lnTo>
                    <a:pt x="24021" y="151058"/>
                  </a:lnTo>
                  <a:lnTo>
                    <a:pt x="24953" y="149322"/>
                  </a:lnTo>
                  <a:lnTo>
                    <a:pt x="25575" y="147173"/>
                  </a:lnTo>
                  <a:lnTo>
                    <a:pt x="26982" y="145740"/>
                  </a:lnTo>
                  <a:lnTo>
                    <a:pt x="28914" y="144786"/>
                  </a:lnTo>
                  <a:lnTo>
                    <a:pt x="31194" y="144149"/>
                  </a:lnTo>
                  <a:lnTo>
                    <a:pt x="32715" y="142732"/>
                  </a:lnTo>
                  <a:lnTo>
                    <a:pt x="33729" y="140795"/>
                  </a:lnTo>
                  <a:lnTo>
                    <a:pt x="34405" y="138512"/>
                  </a:lnTo>
                  <a:lnTo>
                    <a:pt x="35849" y="136990"/>
                  </a:lnTo>
                  <a:lnTo>
                    <a:pt x="37804" y="135975"/>
                  </a:lnTo>
                  <a:lnTo>
                    <a:pt x="42626" y="134848"/>
                  </a:lnTo>
                  <a:lnTo>
                    <a:pt x="48080" y="134346"/>
                  </a:lnTo>
                  <a:lnTo>
                    <a:pt x="53814" y="134124"/>
                  </a:lnTo>
                  <a:lnTo>
                    <a:pt x="56734" y="134064"/>
                  </a:lnTo>
                  <a:lnTo>
                    <a:pt x="59674" y="133033"/>
                  </a:lnTo>
                  <a:lnTo>
                    <a:pt x="62627" y="131353"/>
                  </a:lnTo>
                  <a:lnTo>
                    <a:pt x="65589" y="129240"/>
                  </a:lnTo>
                  <a:lnTo>
                    <a:pt x="69550" y="127832"/>
                  </a:lnTo>
                  <a:lnTo>
                    <a:pt x="74177" y="126894"/>
                  </a:lnTo>
                  <a:lnTo>
                    <a:pt x="79249" y="126268"/>
                  </a:lnTo>
                  <a:lnTo>
                    <a:pt x="83623" y="126843"/>
                  </a:lnTo>
                  <a:lnTo>
                    <a:pt x="87532" y="128219"/>
                  </a:lnTo>
                  <a:lnTo>
                    <a:pt x="91131" y="130127"/>
                  </a:lnTo>
                  <a:lnTo>
                    <a:pt x="94524" y="131401"/>
                  </a:lnTo>
                  <a:lnTo>
                    <a:pt x="97779" y="132248"/>
                  </a:lnTo>
                  <a:lnTo>
                    <a:pt x="100943" y="132814"/>
                  </a:lnTo>
                  <a:lnTo>
                    <a:pt x="104045" y="133191"/>
                  </a:lnTo>
                  <a:lnTo>
                    <a:pt x="107106" y="133442"/>
                  </a:lnTo>
                  <a:lnTo>
                    <a:pt x="110140" y="133610"/>
                  </a:lnTo>
                  <a:lnTo>
                    <a:pt x="116160" y="133796"/>
                  </a:lnTo>
                  <a:lnTo>
                    <a:pt x="119156" y="133846"/>
                  </a:lnTo>
                  <a:lnTo>
                    <a:pt x="123140" y="134872"/>
                  </a:lnTo>
                  <a:lnTo>
                    <a:pt x="127782" y="136547"/>
                  </a:lnTo>
                  <a:lnTo>
                    <a:pt x="132863" y="138657"/>
                  </a:lnTo>
                  <a:lnTo>
                    <a:pt x="137244" y="141055"/>
                  </a:lnTo>
                  <a:lnTo>
                    <a:pt x="141158" y="143646"/>
                  </a:lnTo>
                  <a:lnTo>
                    <a:pt x="144760" y="146366"/>
                  </a:lnTo>
                  <a:lnTo>
                    <a:pt x="148155" y="149171"/>
                  </a:lnTo>
                  <a:lnTo>
                    <a:pt x="151412" y="152033"/>
                  </a:lnTo>
                  <a:lnTo>
                    <a:pt x="154576" y="154933"/>
                  </a:lnTo>
                  <a:lnTo>
                    <a:pt x="157678" y="158852"/>
                  </a:lnTo>
                  <a:lnTo>
                    <a:pt x="160740" y="163448"/>
                  </a:lnTo>
                  <a:lnTo>
                    <a:pt x="163775" y="168497"/>
                  </a:lnTo>
                  <a:lnTo>
                    <a:pt x="166791" y="172855"/>
                  </a:lnTo>
                  <a:lnTo>
                    <a:pt x="169795" y="176752"/>
                  </a:lnTo>
                  <a:lnTo>
                    <a:pt x="172791" y="180342"/>
                  </a:lnTo>
                  <a:lnTo>
                    <a:pt x="174788" y="184721"/>
                  </a:lnTo>
                  <a:lnTo>
                    <a:pt x="177007" y="194877"/>
                  </a:lnTo>
                  <a:lnTo>
                    <a:pt x="178592" y="200363"/>
                  </a:lnTo>
                  <a:lnTo>
                    <a:pt x="180642" y="206005"/>
                  </a:lnTo>
                  <a:lnTo>
                    <a:pt x="183002" y="211751"/>
                  </a:lnTo>
                  <a:lnTo>
                    <a:pt x="184575" y="217566"/>
                  </a:lnTo>
                  <a:lnTo>
                    <a:pt x="185624" y="223427"/>
                  </a:lnTo>
                  <a:lnTo>
                    <a:pt x="186323" y="229318"/>
                  </a:lnTo>
                  <a:lnTo>
                    <a:pt x="187100" y="238510"/>
                  </a:lnTo>
                  <a:lnTo>
                    <a:pt x="187445" y="246896"/>
                  </a:lnTo>
                  <a:lnTo>
                    <a:pt x="187599" y="257237"/>
                  </a:lnTo>
                  <a:lnTo>
                    <a:pt x="186647" y="261780"/>
                  </a:lnTo>
                  <a:lnTo>
                    <a:pt x="181554" y="272916"/>
                  </a:lnTo>
                  <a:lnTo>
                    <a:pt x="178610" y="283491"/>
                  </a:lnTo>
                  <a:lnTo>
                    <a:pt x="174402" y="293345"/>
                  </a:lnTo>
                  <a:lnTo>
                    <a:pt x="169221" y="301693"/>
                  </a:lnTo>
                  <a:lnTo>
                    <a:pt x="163608" y="308711"/>
                  </a:lnTo>
                  <a:lnTo>
                    <a:pt x="157801" y="315137"/>
                  </a:lnTo>
                  <a:lnTo>
                    <a:pt x="154863" y="317248"/>
                  </a:lnTo>
                  <a:lnTo>
                    <a:pt x="151911" y="318654"/>
                  </a:lnTo>
                  <a:lnTo>
                    <a:pt x="148949" y="319593"/>
                  </a:lnTo>
                  <a:lnTo>
                    <a:pt x="145982" y="321211"/>
                  </a:lnTo>
                  <a:lnTo>
                    <a:pt x="143010" y="323280"/>
                  </a:lnTo>
                  <a:lnTo>
                    <a:pt x="140036" y="325654"/>
                  </a:lnTo>
                  <a:lnTo>
                    <a:pt x="136066" y="328227"/>
                  </a:lnTo>
                  <a:lnTo>
                    <a:pt x="131433" y="330936"/>
                  </a:lnTo>
                  <a:lnTo>
                    <a:pt x="126358" y="333733"/>
                  </a:lnTo>
                  <a:lnTo>
                    <a:pt x="121982" y="335598"/>
                  </a:lnTo>
                  <a:lnTo>
                    <a:pt x="118071" y="336842"/>
                  </a:lnTo>
                  <a:lnTo>
                    <a:pt x="114470" y="337671"/>
                  </a:lnTo>
                  <a:lnTo>
                    <a:pt x="111077" y="338223"/>
                  </a:lnTo>
                  <a:lnTo>
                    <a:pt x="107821" y="338591"/>
                  </a:lnTo>
                  <a:lnTo>
                    <a:pt x="104658" y="338838"/>
                  </a:lnTo>
                  <a:lnTo>
                    <a:pt x="100562" y="339001"/>
                  </a:lnTo>
                  <a:lnTo>
                    <a:pt x="86300" y="339231"/>
                  </a:lnTo>
                  <a:lnTo>
                    <a:pt x="52009" y="339325"/>
                  </a:lnTo>
                  <a:lnTo>
                    <a:pt x="48578" y="338334"/>
                  </a:lnTo>
                  <a:lnTo>
                    <a:pt x="45298" y="336681"/>
                  </a:lnTo>
                  <a:lnTo>
                    <a:pt x="42117" y="334587"/>
                  </a:lnTo>
                  <a:lnTo>
                    <a:pt x="39004" y="333191"/>
                  </a:lnTo>
                  <a:lnTo>
                    <a:pt x="35935" y="332260"/>
                  </a:lnTo>
                  <a:lnTo>
                    <a:pt x="32896" y="331640"/>
                  </a:lnTo>
                  <a:lnTo>
                    <a:pt x="29876" y="330233"/>
                  </a:lnTo>
                  <a:lnTo>
                    <a:pt x="26870" y="328305"/>
                  </a:lnTo>
                  <a:lnTo>
                    <a:pt x="23873" y="326026"/>
                  </a:lnTo>
                  <a:lnTo>
                    <a:pt x="20881" y="324507"/>
                  </a:lnTo>
                  <a:lnTo>
                    <a:pt x="17894" y="323494"/>
                  </a:lnTo>
                  <a:lnTo>
                    <a:pt x="14909" y="322819"/>
                  </a:lnTo>
                  <a:lnTo>
                    <a:pt x="12919" y="321377"/>
                  </a:lnTo>
                  <a:lnTo>
                    <a:pt x="11592" y="319423"/>
                  </a:lnTo>
                  <a:lnTo>
                    <a:pt x="10708" y="317128"/>
                  </a:lnTo>
                  <a:lnTo>
                    <a:pt x="7076" y="311933"/>
                  </a:lnTo>
                  <a:lnTo>
                    <a:pt x="0" y="30361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103"/>
            <p:cNvSpPr/>
            <p:nvPr/>
          </p:nvSpPr>
          <p:spPr>
            <a:xfrm>
              <a:off x="2578572" y="5054203"/>
              <a:ext cx="17879" cy="250032"/>
            </a:xfrm>
            <a:custGeom>
              <a:avLst/>
              <a:gdLst/>
              <a:ahLst/>
              <a:cxnLst/>
              <a:rect l="0" t="0" r="0" b="0"/>
              <a:pathLst>
                <a:path w="17879" h="250032">
                  <a:moveTo>
                    <a:pt x="0" y="0"/>
                  </a:moveTo>
                  <a:lnTo>
                    <a:pt x="0" y="7689"/>
                  </a:lnTo>
                  <a:lnTo>
                    <a:pt x="993" y="9094"/>
                  </a:lnTo>
                  <a:lnTo>
                    <a:pt x="2648" y="11024"/>
                  </a:lnTo>
                  <a:lnTo>
                    <a:pt x="4746" y="13302"/>
                  </a:lnTo>
                  <a:lnTo>
                    <a:pt x="6143" y="15814"/>
                  </a:lnTo>
                  <a:lnTo>
                    <a:pt x="7075" y="18480"/>
                  </a:lnTo>
                  <a:lnTo>
                    <a:pt x="7696" y="21249"/>
                  </a:lnTo>
                  <a:lnTo>
                    <a:pt x="8111" y="24088"/>
                  </a:lnTo>
                  <a:lnTo>
                    <a:pt x="8571" y="29888"/>
                  </a:lnTo>
                  <a:lnTo>
                    <a:pt x="8775" y="35773"/>
                  </a:lnTo>
                  <a:lnTo>
                    <a:pt x="8890" y="47310"/>
                  </a:lnTo>
                  <a:lnTo>
                    <a:pt x="8938" y="90923"/>
                  </a:lnTo>
                  <a:lnTo>
                    <a:pt x="9932" y="95342"/>
                  </a:lnTo>
                  <a:lnTo>
                    <a:pt x="11587" y="100273"/>
                  </a:lnTo>
                  <a:lnTo>
                    <a:pt x="13684" y="105543"/>
                  </a:lnTo>
                  <a:lnTo>
                    <a:pt x="15082" y="111042"/>
                  </a:lnTo>
                  <a:lnTo>
                    <a:pt x="16014" y="116692"/>
                  </a:lnTo>
                  <a:lnTo>
                    <a:pt x="16635" y="122443"/>
                  </a:lnTo>
                  <a:lnTo>
                    <a:pt x="17049" y="127269"/>
                  </a:lnTo>
                  <a:lnTo>
                    <a:pt x="17326" y="131479"/>
                  </a:lnTo>
                  <a:lnTo>
                    <a:pt x="17510" y="135277"/>
                  </a:lnTo>
                  <a:lnTo>
                    <a:pt x="17714" y="144790"/>
                  </a:lnTo>
                  <a:lnTo>
                    <a:pt x="17878" y="25003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104"/>
            <p:cNvSpPr/>
            <p:nvPr/>
          </p:nvSpPr>
          <p:spPr>
            <a:xfrm>
              <a:off x="2489181" y="5179221"/>
              <a:ext cx="143026" cy="8928"/>
            </a:xfrm>
            <a:custGeom>
              <a:avLst/>
              <a:gdLst/>
              <a:ahLst/>
              <a:cxnLst/>
              <a:rect l="0" t="0" r="0" b="0"/>
              <a:pathLst>
                <a:path w="143026" h="8928">
                  <a:moveTo>
                    <a:pt x="0" y="8927"/>
                  </a:moveTo>
                  <a:lnTo>
                    <a:pt x="0" y="1239"/>
                  </a:lnTo>
                  <a:lnTo>
                    <a:pt x="993" y="825"/>
                  </a:lnTo>
                  <a:lnTo>
                    <a:pt x="2648" y="549"/>
                  </a:lnTo>
                  <a:lnTo>
                    <a:pt x="4745" y="365"/>
                  </a:lnTo>
                  <a:lnTo>
                    <a:pt x="7136" y="243"/>
                  </a:lnTo>
                  <a:lnTo>
                    <a:pt x="16267" y="30"/>
                  </a:lnTo>
                  <a:lnTo>
                    <a:pt x="37875" y="0"/>
                  </a:lnTo>
                  <a:lnTo>
                    <a:pt x="41142" y="992"/>
                  </a:lnTo>
                  <a:lnTo>
                    <a:pt x="44312" y="2645"/>
                  </a:lnTo>
                  <a:lnTo>
                    <a:pt x="47420" y="4739"/>
                  </a:lnTo>
                  <a:lnTo>
                    <a:pt x="51478" y="6135"/>
                  </a:lnTo>
                  <a:lnTo>
                    <a:pt x="56170" y="7066"/>
                  </a:lnTo>
                  <a:lnTo>
                    <a:pt x="61284" y="7686"/>
                  </a:lnTo>
                  <a:lnTo>
                    <a:pt x="65686" y="8100"/>
                  </a:lnTo>
                  <a:lnTo>
                    <a:pt x="69615" y="8375"/>
                  </a:lnTo>
                  <a:lnTo>
                    <a:pt x="73227" y="8560"/>
                  </a:lnTo>
                  <a:lnTo>
                    <a:pt x="82538" y="8763"/>
                  </a:lnTo>
                  <a:lnTo>
                    <a:pt x="143025" y="892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105"/>
            <p:cNvSpPr/>
            <p:nvPr/>
          </p:nvSpPr>
          <p:spPr>
            <a:xfrm>
              <a:off x="2721598" y="4982776"/>
              <a:ext cx="205455" cy="348248"/>
            </a:xfrm>
            <a:custGeom>
              <a:avLst/>
              <a:gdLst/>
              <a:ahLst/>
              <a:cxnLst/>
              <a:rect l="0" t="0" r="0" b="0"/>
              <a:pathLst>
                <a:path w="205455" h="348248">
                  <a:moveTo>
                    <a:pt x="0" y="26779"/>
                  </a:moveTo>
                  <a:lnTo>
                    <a:pt x="0" y="22039"/>
                  </a:lnTo>
                  <a:lnTo>
                    <a:pt x="993" y="20642"/>
                  </a:lnTo>
                  <a:lnTo>
                    <a:pt x="2649" y="19711"/>
                  </a:lnTo>
                  <a:lnTo>
                    <a:pt x="4746" y="19090"/>
                  </a:lnTo>
                  <a:lnTo>
                    <a:pt x="6144" y="17684"/>
                  </a:lnTo>
                  <a:lnTo>
                    <a:pt x="7076" y="15754"/>
                  </a:lnTo>
                  <a:lnTo>
                    <a:pt x="7697" y="13476"/>
                  </a:lnTo>
                  <a:lnTo>
                    <a:pt x="9104" y="11957"/>
                  </a:lnTo>
                  <a:lnTo>
                    <a:pt x="11036" y="10944"/>
                  </a:lnTo>
                  <a:lnTo>
                    <a:pt x="13317" y="10269"/>
                  </a:lnTo>
                  <a:lnTo>
                    <a:pt x="18499" y="6873"/>
                  </a:lnTo>
                  <a:lnTo>
                    <a:pt x="21272" y="4579"/>
                  </a:lnTo>
                  <a:lnTo>
                    <a:pt x="24114" y="3049"/>
                  </a:lnTo>
                  <a:lnTo>
                    <a:pt x="29920" y="1350"/>
                  </a:lnTo>
                  <a:lnTo>
                    <a:pt x="35811" y="593"/>
                  </a:lnTo>
                  <a:lnTo>
                    <a:pt x="38773" y="392"/>
                  </a:lnTo>
                  <a:lnTo>
                    <a:pt x="42733" y="258"/>
                  </a:lnTo>
                  <a:lnTo>
                    <a:pt x="60715" y="42"/>
                  </a:lnTo>
                  <a:lnTo>
                    <a:pt x="74125" y="0"/>
                  </a:lnTo>
                  <a:lnTo>
                    <a:pt x="78221" y="988"/>
                  </a:lnTo>
                  <a:lnTo>
                    <a:pt x="82937" y="2640"/>
                  </a:lnTo>
                  <a:lnTo>
                    <a:pt x="88069" y="4733"/>
                  </a:lnTo>
                  <a:lnTo>
                    <a:pt x="92483" y="6129"/>
                  </a:lnTo>
                  <a:lnTo>
                    <a:pt x="96418" y="7059"/>
                  </a:lnTo>
                  <a:lnTo>
                    <a:pt x="100035" y="7679"/>
                  </a:lnTo>
                  <a:lnTo>
                    <a:pt x="104433" y="9084"/>
                  </a:lnTo>
                  <a:lnTo>
                    <a:pt x="109352" y="11014"/>
                  </a:lnTo>
                  <a:lnTo>
                    <a:pt x="114617" y="13293"/>
                  </a:lnTo>
                  <a:lnTo>
                    <a:pt x="119121" y="15803"/>
                  </a:lnTo>
                  <a:lnTo>
                    <a:pt x="123116" y="18470"/>
                  </a:lnTo>
                  <a:lnTo>
                    <a:pt x="126773" y="21239"/>
                  </a:lnTo>
                  <a:lnTo>
                    <a:pt x="130204" y="24078"/>
                  </a:lnTo>
                  <a:lnTo>
                    <a:pt x="133485" y="26963"/>
                  </a:lnTo>
                  <a:lnTo>
                    <a:pt x="136665" y="29878"/>
                  </a:lnTo>
                  <a:lnTo>
                    <a:pt x="138786" y="33806"/>
                  </a:lnTo>
                  <a:lnTo>
                    <a:pt x="141141" y="43462"/>
                  </a:lnTo>
                  <a:lnTo>
                    <a:pt x="144837" y="51721"/>
                  </a:lnTo>
                  <a:lnTo>
                    <a:pt x="148797" y="58700"/>
                  </a:lnTo>
                  <a:lnTo>
                    <a:pt x="150558" y="65109"/>
                  </a:lnTo>
                  <a:lnTo>
                    <a:pt x="151548" y="74295"/>
                  </a:lnTo>
                  <a:lnTo>
                    <a:pt x="151780" y="82954"/>
                  </a:lnTo>
                  <a:lnTo>
                    <a:pt x="151955" y="109752"/>
                  </a:lnTo>
                  <a:lnTo>
                    <a:pt x="149312" y="118556"/>
                  </a:lnTo>
                  <a:lnTo>
                    <a:pt x="145820" y="128092"/>
                  </a:lnTo>
                  <a:lnTo>
                    <a:pt x="144268" y="135637"/>
                  </a:lnTo>
                  <a:lnTo>
                    <a:pt x="140929" y="142298"/>
                  </a:lnTo>
                  <a:lnTo>
                    <a:pt x="136135" y="148566"/>
                  </a:lnTo>
                  <a:lnTo>
                    <a:pt x="130693" y="154659"/>
                  </a:lnTo>
                  <a:lnTo>
                    <a:pt x="127851" y="156681"/>
                  </a:lnTo>
                  <a:lnTo>
                    <a:pt x="122045" y="158927"/>
                  </a:lnTo>
                  <a:lnTo>
                    <a:pt x="116154" y="162571"/>
                  </a:lnTo>
                  <a:lnTo>
                    <a:pt x="110225" y="167498"/>
                  </a:lnTo>
                  <a:lnTo>
                    <a:pt x="104279" y="172995"/>
                  </a:lnTo>
                  <a:lnTo>
                    <a:pt x="101303" y="174858"/>
                  </a:lnTo>
                  <a:lnTo>
                    <a:pt x="95348" y="176928"/>
                  </a:lnTo>
                  <a:lnTo>
                    <a:pt x="89390" y="180493"/>
                  </a:lnTo>
                  <a:lnTo>
                    <a:pt x="86411" y="182833"/>
                  </a:lnTo>
                  <a:lnTo>
                    <a:pt x="80452" y="185433"/>
                  </a:lnTo>
                  <a:lnTo>
                    <a:pt x="74493" y="186589"/>
                  </a:lnTo>
                  <a:lnTo>
                    <a:pt x="68533" y="187102"/>
                  </a:lnTo>
                  <a:lnTo>
                    <a:pt x="66547" y="188231"/>
                  </a:lnTo>
                  <a:lnTo>
                    <a:pt x="65222" y="189976"/>
                  </a:lnTo>
                  <a:lnTo>
                    <a:pt x="64340" y="192131"/>
                  </a:lnTo>
                  <a:lnTo>
                    <a:pt x="62758" y="193568"/>
                  </a:lnTo>
                  <a:lnTo>
                    <a:pt x="60710" y="194526"/>
                  </a:lnTo>
                  <a:lnTo>
                    <a:pt x="55786" y="195592"/>
                  </a:lnTo>
                  <a:lnTo>
                    <a:pt x="50287" y="196064"/>
                  </a:lnTo>
                  <a:lnTo>
                    <a:pt x="44807" y="196368"/>
                  </a:lnTo>
                  <a:lnTo>
                    <a:pt x="35879" y="196441"/>
                  </a:lnTo>
                  <a:lnTo>
                    <a:pt x="35760" y="187881"/>
                  </a:lnTo>
                  <a:lnTo>
                    <a:pt x="40503" y="187622"/>
                  </a:lnTo>
                  <a:lnTo>
                    <a:pt x="41901" y="186593"/>
                  </a:lnTo>
                  <a:lnTo>
                    <a:pt x="42833" y="184916"/>
                  </a:lnTo>
                  <a:lnTo>
                    <a:pt x="43453" y="182805"/>
                  </a:lnTo>
                  <a:lnTo>
                    <a:pt x="44861" y="181398"/>
                  </a:lnTo>
                  <a:lnTo>
                    <a:pt x="46792" y="180460"/>
                  </a:lnTo>
                  <a:lnTo>
                    <a:pt x="51587" y="179417"/>
                  </a:lnTo>
                  <a:lnTo>
                    <a:pt x="57029" y="178954"/>
                  </a:lnTo>
                  <a:lnTo>
                    <a:pt x="62758" y="178748"/>
                  </a:lnTo>
                  <a:lnTo>
                    <a:pt x="74529" y="178616"/>
                  </a:lnTo>
                  <a:lnTo>
                    <a:pt x="77497" y="179597"/>
                  </a:lnTo>
                  <a:lnTo>
                    <a:pt x="83443" y="183333"/>
                  </a:lnTo>
                  <a:lnTo>
                    <a:pt x="89396" y="185655"/>
                  </a:lnTo>
                  <a:lnTo>
                    <a:pt x="92375" y="186275"/>
                  </a:lnTo>
                  <a:lnTo>
                    <a:pt x="96346" y="187680"/>
                  </a:lnTo>
                  <a:lnTo>
                    <a:pt x="100981" y="189608"/>
                  </a:lnTo>
                  <a:lnTo>
                    <a:pt x="106057" y="191886"/>
                  </a:lnTo>
                  <a:lnTo>
                    <a:pt x="110434" y="193405"/>
                  </a:lnTo>
                  <a:lnTo>
                    <a:pt x="114346" y="194417"/>
                  </a:lnTo>
                  <a:lnTo>
                    <a:pt x="117946" y="195092"/>
                  </a:lnTo>
                  <a:lnTo>
                    <a:pt x="121340" y="196535"/>
                  </a:lnTo>
                  <a:lnTo>
                    <a:pt x="131855" y="203305"/>
                  </a:lnTo>
                  <a:lnTo>
                    <a:pt x="136572" y="205978"/>
                  </a:lnTo>
                  <a:lnTo>
                    <a:pt x="141703" y="208753"/>
                  </a:lnTo>
                  <a:lnTo>
                    <a:pt x="146117" y="211595"/>
                  </a:lnTo>
                  <a:lnTo>
                    <a:pt x="150053" y="214482"/>
                  </a:lnTo>
                  <a:lnTo>
                    <a:pt x="153670" y="217398"/>
                  </a:lnTo>
                  <a:lnTo>
                    <a:pt x="158068" y="221328"/>
                  </a:lnTo>
                  <a:lnTo>
                    <a:pt x="168252" y="230984"/>
                  </a:lnTo>
                  <a:lnTo>
                    <a:pt x="180408" y="242837"/>
                  </a:lnTo>
                  <a:lnTo>
                    <a:pt x="182846" y="246224"/>
                  </a:lnTo>
                  <a:lnTo>
                    <a:pt x="187270" y="255731"/>
                  </a:lnTo>
                  <a:lnTo>
                    <a:pt x="191825" y="261819"/>
                  </a:lnTo>
                  <a:lnTo>
                    <a:pt x="197160" y="267832"/>
                  </a:lnTo>
                  <a:lnTo>
                    <a:pt x="199974" y="270825"/>
                  </a:lnTo>
                  <a:lnTo>
                    <a:pt x="201849" y="273812"/>
                  </a:lnTo>
                  <a:lnTo>
                    <a:pt x="203933" y="279777"/>
                  </a:lnTo>
                  <a:lnTo>
                    <a:pt x="205106" y="288713"/>
                  </a:lnTo>
                  <a:lnTo>
                    <a:pt x="205454" y="297645"/>
                  </a:lnTo>
                  <a:lnTo>
                    <a:pt x="204510" y="300621"/>
                  </a:lnTo>
                  <a:lnTo>
                    <a:pt x="198505" y="309882"/>
                  </a:lnTo>
                  <a:lnTo>
                    <a:pt x="194559" y="314390"/>
                  </a:lnTo>
                  <a:lnTo>
                    <a:pt x="192280" y="316746"/>
                  </a:lnTo>
                  <a:lnTo>
                    <a:pt x="189767" y="318317"/>
                  </a:lnTo>
                  <a:lnTo>
                    <a:pt x="180492" y="321519"/>
                  </a:lnTo>
                  <a:lnTo>
                    <a:pt x="175950" y="323483"/>
                  </a:lnTo>
                  <a:lnTo>
                    <a:pt x="170935" y="325784"/>
                  </a:lnTo>
                  <a:lnTo>
                    <a:pt x="166598" y="327319"/>
                  </a:lnTo>
                  <a:lnTo>
                    <a:pt x="162714" y="328342"/>
                  </a:lnTo>
                  <a:lnTo>
                    <a:pt x="159131" y="329023"/>
                  </a:lnTo>
                  <a:lnTo>
                    <a:pt x="154756" y="330471"/>
                  </a:lnTo>
                  <a:lnTo>
                    <a:pt x="149853" y="332427"/>
                  </a:lnTo>
                  <a:lnTo>
                    <a:pt x="144597" y="334724"/>
                  </a:lnTo>
                  <a:lnTo>
                    <a:pt x="139108" y="336255"/>
                  </a:lnTo>
                  <a:lnTo>
                    <a:pt x="133461" y="337276"/>
                  </a:lnTo>
                  <a:lnTo>
                    <a:pt x="127710" y="337956"/>
                  </a:lnTo>
                  <a:lnTo>
                    <a:pt x="121890" y="338410"/>
                  </a:lnTo>
                  <a:lnTo>
                    <a:pt x="116023" y="338712"/>
                  </a:lnTo>
                  <a:lnTo>
                    <a:pt x="104207" y="339049"/>
                  </a:lnTo>
                  <a:lnTo>
                    <a:pt x="92334" y="339198"/>
                  </a:lnTo>
                  <a:lnTo>
                    <a:pt x="86387" y="340230"/>
                  </a:lnTo>
                  <a:lnTo>
                    <a:pt x="80436" y="341910"/>
                  </a:lnTo>
                  <a:lnTo>
                    <a:pt x="74482" y="344023"/>
                  </a:lnTo>
                  <a:lnTo>
                    <a:pt x="67533" y="345431"/>
                  </a:lnTo>
                  <a:lnTo>
                    <a:pt x="59920" y="346370"/>
                  </a:lnTo>
                  <a:lnTo>
                    <a:pt x="35757" y="34824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106"/>
            <p:cNvSpPr/>
            <p:nvPr/>
          </p:nvSpPr>
          <p:spPr>
            <a:xfrm>
              <a:off x="2283580" y="5375672"/>
              <a:ext cx="563167" cy="44649"/>
            </a:xfrm>
            <a:custGeom>
              <a:avLst/>
              <a:gdLst/>
              <a:ahLst/>
              <a:cxnLst/>
              <a:rect l="0" t="0" r="0" b="0"/>
              <a:pathLst>
                <a:path w="563167" h="44649">
                  <a:moveTo>
                    <a:pt x="0" y="0"/>
                  </a:moveTo>
                  <a:lnTo>
                    <a:pt x="21014" y="0"/>
                  </a:lnTo>
                  <a:lnTo>
                    <a:pt x="24935" y="992"/>
                  </a:lnTo>
                  <a:lnTo>
                    <a:pt x="29535" y="2645"/>
                  </a:lnTo>
                  <a:lnTo>
                    <a:pt x="34589" y="4740"/>
                  </a:lnTo>
                  <a:lnTo>
                    <a:pt x="39944" y="6137"/>
                  </a:lnTo>
                  <a:lnTo>
                    <a:pt x="45501" y="7068"/>
                  </a:lnTo>
                  <a:lnTo>
                    <a:pt x="57966" y="8102"/>
                  </a:lnTo>
                  <a:lnTo>
                    <a:pt x="73438" y="8562"/>
                  </a:lnTo>
                  <a:lnTo>
                    <a:pt x="109388" y="8881"/>
                  </a:lnTo>
                  <a:lnTo>
                    <a:pt x="126089" y="9900"/>
                  </a:lnTo>
                  <a:lnTo>
                    <a:pt x="134715" y="11561"/>
                  </a:lnTo>
                  <a:lnTo>
                    <a:pt x="143445" y="13660"/>
                  </a:lnTo>
                  <a:lnTo>
                    <a:pt x="153238" y="15060"/>
                  </a:lnTo>
                  <a:lnTo>
                    <a:pt x="163739" y="15993"/>
                  </a:lnTo>
                  <a:lnTo>
                    <a:pt x="174713" y="16615"/>
                  </a:lnTo>
                  <a:lnTo>
                    <a:pt x="194853" y="17306"/>
                  </a:lnTo>
                  <a:lnTo>
                    <a:pt x="232060" y="17750"/>
                  </a:lnTo>
                  <a:lnTo>
                    <a:pt x="293718" y="17849"/>
                  </a:lnTo>
                  <a:lnTo>
                    <a:pt x="304075" y="18845"/>
                  </a:lnTo>
                  <a:lnTo>
                    <a:pt x="314953" y="20500"/>
                  </a:lnTo>
                  <a:lnTo>
                    <a:pt x="326177" y="22596"/>
                  </a:lnTo>
                  <a:lnTo>
                    <a:pt x="336640" y="23994"/>
                  </a:lnTo>
                  <a:lnTo>
                    <a:pt x="346595" y="24925"/>
                  </a:lnTo>
                  <a:lnTo>
                    <a:pt x="356211" y="25547"/>
                  </a:lnTo>
                  <a:lnTo>
                    <a:pt x="365602" y="25961"/>
                  </a:lnTo>
                  <a:lnTo>
                    <a:pt x="383982" y="26421"/>
                  </a:lnTo>
                  <a:lnTo>
                    <a:pt x="437983" y="26757"/>
                  </a:lnTo>
                  <a:lnTo>
                    <a:pt x="446934" y="27760"/>
                  </a:lnTo>
                  <a:lnTo>
                    <a:pt x="455880" y="29420"/>
                  </a:lnTo>
                  <a:lnTo>
                    <a:pt x="464824" y="31520"/>
                  </a:lnTo>
                  <a:lnTo>
                    <a:pt x="472774" y="32919"/>
                  </a:lnTo>
                  <a:lnTo>
                    <a:pt x="480060" y="33852"/>
                  </a:lnTo>
                  <a:lnTo>
                    <a:pt x="493453" y="34889"/>
                  </a:lnTo>
                  <a:lnTo>
                    <a:pt x="506027" y="35350"/>
                  </a:lnTo>
                  <a:lnTo>
                    <a:pt x="529292" y="35646"/>
                  </a:lnTo>
                  <a:lnTo>
                    <a:pt x="563129" y="35719"/>
                  </a:lnTo>
                  <a:lnTo>
                    <a:pt x="563166" y="4464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107"/>
            <p:cNvSpPr/>
            <p:nvPr/>
          </p:nvSpPr>
          <p:spPr>
            <a:xfrm>
              <a:off x="2498124" y="5465004"/>
              <a:ext cx="241353" cy="303538"/>
            </a:xfrm>
            <a:custGeom>
              <a:avLst/>
              <a:gdLst/>
              <a:ahLst/>
              <a:cxnLst/>
              <a:rect l="0" t="0" r="0" b="0"/>
              <a:pathLst>
                <a:path w="241353" h="303538">
                  <a:moveTo>
                    <a:pt x="53630" y="71402"/>
                  </a:moveTo>
                  <a:lnTo>
                    <a:pt x="44724" y="71402"/>
                  </a:lnTo>
                  <a:lnTo>
                    <a:pt x="52391" y="63713"/>
                  </a:lnTo>
                  <a:lnTo>
                    <a:pt x="53079" y="60378"/>
                  </a:lnTo>
                  <a:lnTo>
                    <a:pt x="53263" y="58099"/>
                  </a:lnTo>
                  <a:lnTo>
                    <a:pt x="54379" y="56581"/>
                  </a:lnTo>
                  <a:lnTo>
                    <a:pt x="56116" y="55568"/>
                  </a:lnTo>
                  <a:lnTo>
                    <a:pt x="58267" y="54893"/>
                  </a:lnTo>
                  <a:lnTo>
                    <a:pt x="63306" y="51496"/>
                  </a:lnTo>
                  <a:lnTo>
                    <a:pt x="68856" y="46680"/>
                  </a:lnTo>
                  <a:lnTo>
                    <a:pt x="74634" y="41232"/>
                  </a:lnTo>
                  <a:lnTo>
                    <a:pt x="77565" y="39383"/>
                  </a:lnTo>
                  <a:lnTo>
                    <a:pt x="83471" y="37328"/>
                  </a:lnTo>
                  <a:lnTo>
                    <a:pt x="89406" y="33768"/>
                  </a:lnTo>
                  <a:lnTo>
                    <a:pt x="95355" y="28879"/>
                  </a:lnTo>
                  <a:lnTo>
                    <a:pt x="101309" y="23398"/>
                  </a:lnTo>
                  <a:lnTo>
                    <a:pt x="104288" y="21540"/>
                  </a:lnTo>
                  <a:lnTo>
                    <a:pt x="110246" y="19476"/>
                  </a:lnTo>
                  <a:lnTo>
                    <a:pt x="116205" y="15912"/>
                  </a:lnTo>
                  <a:lnTo>
                    <a:pt x="119185" y="13573"/>
                  </a:lnTo>
                  <a:lnTo>
                    <a:pt x="123157" y="12014"/>
                  </a:lnTo>
                  <a:lnTo>
                    <a:pt x="127792" y="10973"/>
                  </a:lnTo>
                  <a:lnTo>
                    <a:pt x="132869" y="10280"/>
                  </a:lnTo>
                  <a:lnTo>
                    <a:pt x="137246" y="8826"/>
                  </a:lnTo>
                  <a:lnTo>
                    <a:pt x="144759" y="4564"/>
                  </a:lnTo>
                  <a:lnTo>
                    <a:pt x="151409" y="2009"/>
                  </a:lnTo>
                  <a:lnTo>
                    <a:pt x="158668" y="873"/>
                  </a:lnTo>
                  <a:lnTo>
                    <a:pt x="163385" y="570"/>
                  </a:lnTo>
                  <a:lnTo>
                    <a:pt x="172930" y="234"/>
                  </a:lnTo>
                  <a:lnTo>
                    <a:pt x="183888" y="44"/>
                  </a:lnTo>
                  <a:lnTo>
                    <a:pt x="190319" y="0"/>
                  </a:lnTo>
                  <a:lnTo>
                    <a:pt x="193425" y="980"/>
                  </a:lnTo>
                  <a:lnTo>
                    <a:pt x="199524" y="4715"/>
                  </a:lnTo>
                  <a:lnTo>
                    <a:pt x="205546" y="7037"/>
                  </a:lnTo>
                  <a:lnTo>
                    <a:pt x="208542" y="7656"/>
                  </a:lnTo>
                  <a:lnTo>
                    <a:pt x="211533" y="10053"/>
                  </a:lnTo>
                  <a:lnTo>
                    <a:pt x="217505" y="18008"/>
                  </a:lnTo>
                  <a:lnTo>
                    <a:pt x="220487" y="20923"/>
                  </a:lnTo>
                  <a:lnTo>
                    <a:pt x="223470" y="22866"/>
                  </a:lnTo>
                  <a:lnTo>
                    <a:pt x="226451" y="24162"/>
                  </a:lnTo>
                  <a:lnTo>
                    <a:pt x="229431" y="27010"/>
                  </a:lnTo>
                  <a:lnTo>
                    <a:pt x="235392" y="35466"/>
                  </a:lnTo>
                  <a:lnTo>
                    <a:pt x="238703" y="43193"/>
                  </a:lnTo>
                  <a:lnTo>
                    <a:pt x="240175" y="50927"/>
                  </a:lnTo>
                  <a:lnTo>
                    <a:pt x="240567" y="55768"/>
                  </a:lnTo>
                  <a:lnTo>
                    <a:pt x="240829" y="60979"/>
                  </a:lnTo>
                  <a:lnTo>
                    <a:pt x="241120" y="72061"/>
                  </a:lnTo>
                  <a:lnTo>
                    <a:pt x="241338" y="105424"/>
                  </a:lnTo>
                  <a:lnTo>
                    <a:pt x="240350" y="111943"/>
                  </a:lnTo>
                  <a:lnTo>
                    <a:pt x="238697" y="119265"/>
                  </a:lnTo>
                  <a:lnTo>
                    <a:pt x="236603" y="127123"/>
                  </a:lnTo>
                  <a:lnTo>
                    <a:pt x="234213" y="134346"/>
                  </a:lnTo>
                  <a:lnTo>
                    <a:pt x="231626" y="141146"/>
                  </a:lnTo>
                  <a:lnTo>
                    <a:pt x="228909" y="147664"/>
                  </a:lnTo>
                  <a:lnTo>
                    <a:pt x="226104" y="153994"/>
                  </a:lnTo>
                  <a:lnTo>
                    <a:pt x="220339" y="166317"/>
                  </a:lnTo>
                  <a:lnTo>
                    <a:pt x="202602" y="202342"/>
                  </a:lnTo>
                  <a:lnTo>
                    <a:pt x="196651" y="211618"/>
                  </a:lnTo>
                  <a:lnTo>
                    <a:pt x="189701" y="220041"/>
                  </a:lnTo>
                  <a:lnTo>
                    <a:pt x="185067" y="225065"/>
                  </a:lnTo>
                  <a:lnTo>
                    <a:pt x="179991" y="230398"/>
                  </a:lnTo>
                  <a:lnTo>
                    <a:pt x="175614" y="235939"/>
                  </a:lnTo>
                  <a:lnTo>
                    <a:pt x="171702" y="241617"/>
                  </a:lnTo>
                  <a:lnTo>
                    <a:pt x="168102" y="247386"/>
                  </a:lnTo>
                  <a:lnTo>
                    <a:pt x="163714" y="252225"/>
                  </a:lnTo>
                  <a:lnTo>
                    <a:pt x="158803" y="256442"/>
                  </a:lnTo>
                  <a:lnTo>
                    <a:pt x="153543" y="260247"/>
                  </a:lnTo>
                  <a:lnTo>
                    <a:pt x="149043" y="263775"/>
                  </a:lnTo>
                  <a:lnTo>
                    <a:pt x="145049" y="267119"/>
                  </a:lnTo>
                  <a:lnTo>
                    <a:pt x="141394" y="270341"/>
                  </a:lnTo>
                  <a:lnTo>
                    <a:pt x="136970" y="273482"/>
                  </a:lnTo>
                  <a:lnTo>
                    <a:pt x="132035" y="276567"/>
                  </a:lnTo>
                  <a:lnTo>
                    <a:pt x="126758" y="279617"/>
                  </a:lnTo>
                  <a:lnTo>
                    <a:pt x="115598" y="285650"/>
                  </a:lnTo>
                  <a:lnTo>
                    <a:pt x="109841" y="288649"/>
                  </a:lnTo>
                  <a:lnTo>
                    <a:pt x="104016" y="290647"/>
                  </a:lnTo>
                  <a:lnTo>
                    <a:pt x="98146" y="291979"/>
                  </a:lnTo>
                  <a:lnTo>
                    <a:pt x="92247" y="292868"/>
                  </a:lnTo>
                  <a:lnTo>
                    <a:pt x="87321" y="294452"/>
                  </a:lnTo>
                  <a:lnTo>
                    <a:pt x="83043" y="296500"/>
                  </a:lnTo>
                  <a:lnTo>
                    <a:pt x="75642" y="300430"/>
                  </a:lnTo>
                  <a:lnTo>
                    <a:pt x="69041" y="302176"/>
                  </a:lnTo>
                  <a:lnTo>
                    <a:pt x="64898" y="302642"/>
                  </a:lnTo>
                  <a:lnTo>
                    <a:pt x="60149" y="302952"/>
                  </a:lnTo>
                  <a:lnTo>
                    <a:pt x="50568" y="303298"/>
                  </a:lnTo>
                  <a:lnTo>
                    <a:pt x="39590" y="303492"/>
                  </a:lnTo>
                  <a:lnTo>
                    <a:pt x="33154" y="303537"/>
                  </a:lnTo>
                  <a:lnTo>
                    <a:pt x="30047" y="302557"/>
                  </a:lnTo>
                  <a:lnTo>
                    <a:pt x="23947" y="298822"/>
                  </a:lnTo>
                  <a:lnTo>
                    <a:pt x="17924" y="296501"/>
                  </a:lnTo>
                  <a:lnTo>
                    <a:pt x="14928" y="295882"/>
                  </a:lnTo>
                  <a:lnTo>
                    <a:pt x="8950" y="292549"/>
                  </a:lnTo>
                  <a:lnTo>
                    <a:pt x="1765" y="287065"/>
                  </a:lnTo>
                  <a:lnTo>
                    <a:pt x="1175" y="285622"/>
                  </a:lnTo>
                  <a:lnTo>
                    <a:pt x="345" y="278852"/>
                  </a:lnTo>
                  <a:lnTo>
                    <a:pt x="100" y="270562"/>
                  </a:lnTo>
                  <a:lnTo>
                    <a:pt x="0" y="247008"/>
                  </a:lnTo>
                  <a:lnTo>
                    <a:pt x="992" y="244035"/>
                  </a:lnTo>
                  <a:lnTo>
                    <a:pt x="6140" y="235111"/>
                  </a:lnTo>
                  <a:lnTo>
                    <a:pt x="7693" y="229159"/>
                  </a:lnTo>
                  <a:lnTo>
                    <a:pt x="9100" y="227175"/>
                  </a:lnTo>
                  <a:lnTo>
                    <a:pt x="11031" y="225852"/>
                  </a:lnTo>
                  <a:lnTo>
                    <a:pt x="13312" y="224970"/>
                  </a:lnTo>
                  <a:lnTo>
                    <a:pt x="18495" y="221344"/>
                  </a:lnTo>
                  <a:lnTo>
                    <a:pt x="21268" y="218989"/>
                  </a:lnTo>
                  <a:lnTo>
                    <a:pt x="24109" y="217418"/>
                  </a:lnTo>
                  <a:lnTo>
                    <a:pt x="29915" y="215673"/>
                  </a:lnTo>
                  <a:lnTo>
                    <a:pt x="35807" y="214898"/>
                  </a:lnTo>
                  <a:lnTo>
                    <a:pt x="41736" y="214553"/>
                  </a:lnTo>
                  <a:lnTo>
                    <a:pt x="47682" y="214400"/>
                  </a:lnTo>
                  <a:lnTo>
                    <a:pt x="99954" y="214278"/>
                  </a:lnTo>
                  <a:lnTo>
                    <a:pt x="104378" y="215270"/>
                  </a:lnTo>
                  <a:lnTo>
                    <a:pt x="109313" y="216923"/>
                  </a:lnTo>
                  <a:lnTo>
                    <a:pt x="114590" y="219018"/>
                  </a:lnTo>
                  <a:lnTo>
                    <a:pt x="119101" y="220414"/>
                  </a:lnTo>
                  <a:lnTo>
                    <a:pt x="123102" y="221345"/>
                  </a:lnTo>
                  <a:lnTo>
                    <a:pt x="126762" y="221966"/>
                  </a:lnTo>
                  <a:lnTo>
                    <a:pt x="131189" y="223371"/>
                  </a:lnTo>
                  <a:lnTo>
                    <a:pt x="136127" y="225301"/>
                  </a:lnTo>
                  <a:lnTo>
                    <a:pt x="141405" y="227579"/>
                  </a:lnTo>
                  <a:lnTo>
                    <a:pt x="145917" y="230091"/>
                  </a:lnTo>
                  <a:lnTo>
                    <a:pt x="149918" y="232757"/>
                  </a:lnTo>
                  <a:lnTo>
                    <a:pt x="153579" y="235526"/>
                  </a:lnTo>
                  <a:lnTo>
                    <a:pt x="160295" y="238604"/>
                  </a:lnTo>
                  <a:lnTo>
                    <a:pt x="167584" y="240964"/>
                  </a:lnTo>
                  <a:lnTo>
                    <a:pt x="172309" y="242982"/>
                  </a:lnTo>
                  <a:lnTo>
                    <a:pt x="177445" y="245320"/>
                  </a:lnTo>
                  <a:lnTo>
                    <a:pt x="181862" y="247871"/>
                  </a:lnTo>
                  <a:lnTo>
                    <a:pt x="185800" y="250564"/>
                  </a:lnTo>
                  <a:lnTo>
                    <a:pt x="189419" y="253351"/>
                  </a:lnTo>
                  <a:lnTo>
                    <a:pt x="196088" y="256448"/>
                  </a:lnTo>
                  <a:lnTo>
                    <a:pt x="199258" y="257273"/>
                  </a:lnTo>
                  <a:lnTo>
                    <a:pt x="205427" y="260837"/>
                  </a:lnTo>
                  <a:lnTo>
                    <a:pt x="208463" y="263177"/>
                  </a:lnTo>
                  <a:lnTo>
                    <a:pt x="210487" y="265729"/>
                  </a:lnTo>
                  <a:lnTo>
                    <a:pt x="211836" y="268422"/>
                  </a:lnTo>
                  <a:lnTo>
                    <a:pt x="212736" y="271209"/>
                  </a:lnTo>
                  <a:lnTo>
                    <a:pt x="214329" y="273068"/>
                  </a:lnTo>
                  <a:lnTo>
                    <a:pt x="216384" y="274307"/>
                  </a:lnTo>
                  <a:lnTo>
                    <a:pt x="222073" y="276295"/>
                  </a:lnTo>
                  <a:lnTo>
                    <a:pt x="229341" y="282825"/>
                  </a:lnTo>
                  <a:lnTo>
                    <a:pt x="232008" y="285334"/>
                  </a:lnTo>
                  <a:lnTo>
                    <a:pt x="237039" y="285602"/>
                  </a:lnTo>
                  <a:lnTo>
                    <a:pt x="238476" y="286632"/>
                  </a:lnTo>
                  <a:lnTo>
                    <a:pt x="239435" y="288311"/>
                  </a:lnTo>
                  <a:lnTo>
                    <a:pt x="241352" y="29464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108"/>
            <p:cNvSpPr/>
            <p:nvPr/>
          </p:nvSpPr>
          <p:spPr>
            <a:xfrm>
              <a:off x="2945077" y="5331057"/>
              <a:ext cx="160905" cy="17827"/>
            </a:xfrm>
            <a:custGeom>
              <a:avLst/>
              <a:gdLst/>
              <a:ahLst/>
              <a:cxnLst/>
              <a:rect l="0" t="0" r="0" b="0"/>
              <a:pathLst>
                <a:path w="160905" h="17827">
                  <a:moveTo>
                    <a:pt x="0" y="17826"/>
                  </a:moveTo>
                  <a:lnTo>
                    <a:pt x="4745" y="13085"/>
                  </a:lnTo>
                  <a:lnTo>
                    <a:pt x="7136" y="11688"/>
                  </a:lnTo>
                  <a:lnTo>
                    <a:pt x="9723" y="10758"/>
                  </a:lnTo>
                  <a:lnTo>
                    <a:pt x="12441" y="10137"/>
                  </a:lnTo>
                  <a:lnTo>
                    <a:pt x="15247" y="9723"/>
                  </a:lnTo>
                  <a:lnTo>
                    <a:pt x="18110" y="9448"/>
                  </a:lnTo>
                  <a:lnTo>
                    <a:pt x="21013" y="9264"/>
                  </a:lnTo>
                  <a:lnTo>
                    <a:pt x="23940" y="8149"/>
                  </a:lnTo>
                  <a:lnTo>
                    <a:pt x="26885" y="6413"/>
                  </a:lnTo>
                  <a:lnTo>
                    <a:pt x="29843" y="4264"/>
                  </a:lnTo>
                  <a:lnTo>
                    <a:pt x="33800" y="2832"/>
                  </a:lnTo>
                  <a:lnTo>
                    <a:pt x="38425" y="1877"/>
                  </a:lnTo>
                  <a:lnTo>
                    <a:pt x="43495" y="1240"/>
                  </a:lnTo>
                  <a:lnTo>
                    <a:pt x="47868" y="815"/>
                  </a:lnTo>
                  <a:lnTo>
                    <a:pt x="51777" y="532"/>
                  </a:lnTo>
                  <a:lnTo>
                    <a:pt x="55375" y="343"/>
                  </a:lnTo>
                  <a:lnTo>
                    <a:pt x="64672" y="134"/>
                  </a:lnTo>
                  <a:lnTo>
                    <a:pt x="86826" y="0"/>
                  </a:lnTo>
                  <a:lnTo>
                    <a:pt x="92647" y="981"/>
                  </a:lnTo>
                  <a:lnTo>
                    <a:pt x="98514" y="2627"/>
                  </a:lnTo>
                  <a:lnTo>
                    <a:pt x="104412" y="4717"/>
                  </a:lnTo>
                  <a:lnTo>
                    <a:pt x="109338" y="6110"/>
                  </a:lnTo>
                  <a:lnTo>
                    <a:pt x="113614" y="7039"/>
                  </a:lnTo>
                  <a:lnTo>
                    <a:pt x="117459" y="7658"/>
                  </a:lnTo>
                  <a:lnTo>
                    <a:pt x="122008" y="8070"/>
                  </a:lnTo>
                  <a:lnTo>
                    <a:pt x="127027" y="8346"/>
                  </a:lnTo>
                  <a:lnTo>
                    <a:pt x="137902" y="8651"/>
                  </a:lnTo>
                  <a:lnTo>
                    <a:pt x="160904" y="889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109"/>
            <p:cNvSpPr/>
            <p:nvPr/>
          </p:nvSpPr>
          <p:spPr>
            <a:xfrm>
              <a:off x="2955258" y="5384601"/>
              <a:ext cx="186480" cy="26790"/>
            </a:xfrm>
            <a:custGeom>
              <a:avLst/>
              <a:gdLst/>
              <a:ahLst/>
              <a:cxnLst/>
              <a:rect l="0" t="0" r="0" b="0"/>
              <a:pathLst>
                <a:path w="186480" h="26790">
                  <a:moveTo>
                    <a:pt x="7697" y="0"/>
                  </a:moveTo>
                  <a:lnTo>
                    <a:pt x="0" y="0"/>
                  </a:lnTo>
                  <a:lnTo>
                    <a:pt x="20039" y="0"/>
                  </a:lnTo>
                  <a:lnTo>
                    <a:pt x="22878" y="992"/>
                  </a:lnTo>
                  <a:lnTo>
                    <a:pt x="25764" y="2646"/>
                  </a:lnTo>
                  <a:lnTo>
                    <a:pt x="28680" y="4740"/>
                  </a:lnTo>
                  <a:lnTo>
                    <a:pt x="32611" y="6137"/>
                  </a:lnTo>
                  <a:lnTo>
                    <a:pt x="37219" y="7068"/>
                  </a:lnTo>
                  <a:lnTo>
                    <a:pt x="42277" y="7689"/>
                  </a:lnTo>
                  <a:lnTo>
                    <a:pt x="46642" y="8103"/>
                  </a:lnTo>
                  <a:lnTo>
                    <a:pt x="50545" y="8379"/>
                  </a:lnTo>
                  <a:lnTo>
                    <a:pt x="54141" y="8562"/>
                  </a:lnTo>
                  <a:lnTo>
                    <a:pt x="63433" y="8767"/>
                  </a:lnTo>
                  <a:lnTo>
                    <a:pt x="68692" y="8821"/>
                  </a:lnTo>
                  <a:lnTo>
                    <a:pt x="74184" y="9849"/>
                  </a:lnTo>
                  <a:lnTo>
                    <a:pt x="79832" y="11527"/>
                  </a:lnTo>
                  <a:lnTo>
                    <a:pt x="85584" y="13638"/>
                  </a:lnTo>
                  <a:lnTo>
                    <a:pt x="90412" y="15045"/>
                  </a:lnTo>
                  <a:lnTo>
                    <a:pt x="94624" y="15983"/>
                  </a:lnTo>
                  <a:lnTo>
                    <a:pt x="98425" y="16609"/>
                  </a:lnTo>
                  <a:lnTo>
                    <a:pt x="102946" y="18018"/>
                  </a:lnTo>
                  <a:lnTo>
                    <a:pt x="107946" y="19950"/>
                  </a:lnTo>
                  <a:lnTo>
                    <a:pt x="113266" y="22230"/>
                  </a:lnTo>
                  <a:lnTo>
                    <a:pt x="117806" y="23749"/>
                  </a:lnTo>
                  <a:lnTo>
                    <a:pt x="121825" y="24763"/>
                  </a:lnTo>
                  <a:lnTo>
                    <a:pt x="125498" y="25438"/>
                  </a:lnTo>
                  <a:lnTo>
                    <a:pt x="128940" y="25888"/>
                  </a:lnTo>
                  <a:lnTo>
                    <a:pt x="132228" y="26189"/>
                  </a:lnTo>
                  <a:lnTo>
                    <a:pt x="135413" y="26389"/>
                  </a:lnTo>
                  <a:lnTo>
                    <a:pt x="141601" y="26611"/>
                  </a:lnTo>
                  <a:lnTo>
                    <a:pt x="153667" y="26754"/>
                  </a:lnTo>
                  <a:lnTo>
                    <a:pt x="186479" y="2678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110"/>
            <p:cNvSpPr/>
            <p:nvPr/>
          </p:nvSpPr>
          <p:spPr>
            <a:xfrm>
              <a:off x="3249007" y="5098854"/>
              <a:ext cx="196662" cy="178589"/>
            </a:xfrm>
            <a:custGeom>
              <a:avLst/>
              <a:gdLst/>
              <a:ahLst/>
              <a:cxnLst/>
              <a:rect l="0" t="0" r="0" b="0"/>
              <a:pathLst>
                <a:path w="196662" h="178589">
                  <a:moveTo>
                    <a:pt x="35756" y="8927"/>
                  </a:moveTo>
                  <a:lnTo>
                    <a:pt x="35756" y="0"/>
                  </a:lnTo>
                  <a:lnTo>
                    <a:pt x="35756" y="13300"/>
                  </a:lnTo>
                  <a:lnTo>
                    <a:pt x="34763" y="14819"/>
                  </a:lnTo>
                  <a:lnTo>
                    <a:pt x="33108" y="15831"/>
                  </a:lnTo>
                  <a:lnTo>
                    <a:pt x="31011" y="16507"/>
                  </a:lnTo>
                  <a:lnTo>
                    <a:pt x="29613" y="17949"/>
                  </a:lnTo>
                  <a:lnTo>
                    <a:pt x="28681" y="19903"/>
                  </a:lnTo>
                  <a:lnTo>
                    <a:pt x="27186" y="25427"/>
                  </a:lnTo>
                  <a:lnTo>
                    <a:pt x="27063" y="27864"/>
                  </a:lnTo>
                  <a:lnTo>
                    <a:pt x="26850" y="42044"/>
                  </a:lnTo>
                  <a:lnTo>
                    <a:pt x="26827" y="48615"/>
                  </a:lnTo>
                  <a:lnTo>
                    <a:pt x="25831" y="51261"/>
                  </a:lnTo>
                  <a:lnTo>
                    <a:pt x="24173" y="54017"/>
                  </a:lnTo>
                  <a:lnTo>
                    <a:pt x="22075" y="56846"/>
                  </a:lnTo>
                  <a:lnTo>
                    <a:pt x="20676" y="59725"/>
                  </a:lnTo>
                  <a:lnTo>
                    <a:pt x="19744" y="62636"/>
                  </a:lnTo>
                  <a:lnTo>
                    <a:pt x="19122" y="65569"/>
                  </a:lnTo>
                  <a:lnTo>
                    <a:pt x="18707" y="68516"/>
                  </a:lnTo>
                  <a:lnTo>
                    <a:pt x="18431" y="71474"/>
                  </a:lnTo>
                  <a:lnTo>
                    <a:pt x="18247" y="74437"/>
                  </a:lnTo>
                  <a:lnTo>
                    <a:pt x="17131" y="77405"/>
                  </a:lnTo>
                  <a:lnTo>
                    <a:pt x="15394" y="80376"/>
                  </a:lnTo>
                  <a:lnTo>
                    <a:pt x="13242" y="83349"/>
                  </a:lnTo>
                  <a:lnTo>
                    <a:pt x="11807" y="86322"/>
                  </a:lnTo>
                  <a:lnTo>
                    <a:pt x="10852" y="89297"/>
                  </a:lnTo>
                  <a:lnTo>
                    <a:pt x="10214" y="92273"/>
                  </a:lnTo>
                  <a:lnTo>
                    <a:pt x="9789" y="95249"/>
                  </a:lnTo>
                  <a:lnTo>
                    <a:pt x="9506" y="98225"/>
                  </a:lnTo>
                  <a:lnTo>
                    <a:pt x="9051" y="105390"/>
                  </a:lnTo>
                  <a:lnTo>
                    <a:pt x="6340" y="109015"/>
                  </a:lnTo>
                  <a:lnTo>
                    <a:pt x="4227" y="111371"/>
                  </a:lnTo>
                  <a:lnTo>
                    <a:pt x="2818" y="113934"/>
                  </a:lnTo>
                  <a:lnTo>
                    <a:pt x="1253" y="119427"/>
                  </a:lnTo>
                  <a:lnTo>
                    <a:pt x="247" y="124902"/>
                  </a:lnTo>
                  <a:lnTo>
                    <a:pt x="110" y="129263"/>
                  </a:lnTo>
                  <a:lnTo>
                    <a:pt x="22" y="134010"/>
                  </a:lnTo>
                  <a:lnTo>
                    <a:pt x="0" y="151801"/>
                  </a:lnTo>
                  <a:lnTo>
                    <a:pt x="30201" y="151802"/>
                  </a:lnTo>
                  <a:lnTo>
                    <a:pt x="34040" y="152794"/>
                  </a:lnTo>
                  <a:lnTo>
                    <a:pt x="38585" y="154447"/>
                  </a:lnTo>
                  <a:lnTo>
                    <a:pt x="43601" y="156542"/>
                  </a:lnTo>
                  <a:lnTo>
                    <a:pt x="47939" y="157939"/>
                  </a:lnTo>
                  <a:lnTo>
                    <a:pt x="51824" y="158870"/>
                  </a:lnTo>
                  <a:lnTo>
                    <a:pt x="55407" y="159491"/>
                  </a:lnTo>
                  <a:lnTo>
                    <a:pt x="59783" y="160897"/>
                  </a:lnTo>
                  <a:lnTo>
                    <a:pt x="64686" y="162826"/>
                  </a:lnTo>
                  <a:lnTo>
                    <a:pt x="69941" y="165104"/>
                  </a:lnTo>
                  <a:lnTo>
                    <a:pt x="74438" y="166623"/>
                  </a:lnTo>
                  <a:lnTo>
                    <a:pt x="78429" y="167636"/>
                  </a:lnTo>
                  <a:lnTo>
                    <a:pt x="82083" y="168312"/>
                  </a:lnTo>
                  <a:lnTo>
                    <a:pt x="86506" y="169753"/>
                  </a:lnTo>
                  <a:lnTo>
                    <a:pt x="91441" y="171708"/>
                  </a:lnTo>
                  <a:lnTo>
                    <a:pt x="96717" y="174002"/>
                  </a:lnTo>
                  <a:lnTo>
                    <a:pt x="102221" y="175532"/>
                  </a:lnTo>
                  <a:lnTo>
                    <a:pt x="107877" y="176552"/>
                  </a:lnTo>
                  <a:lnTo>
                    <a:pt x="113634" y="177231"/>
                  </a:lnTo>
                  <a:lnTo>
                    <a:pt x="118465" y="177685"/>
                  </a:lnTo>
                  <a:lnTo>
                    <a:pt x="122679" y="177987"/>
                  </a:lnTo>
                  <a:lnTo>
                    <a:pt x="126482" y="178189"/>
                  </a:lnTo>
                  <a:lnTo>
                    <a:pt x="133356" y="178412"/>
                  </a:lnTo>
                  <a:lnTo>
                    <a:pt x="145458" y="178538"/>
                  </a:lnTo>
                  <a:lnTo>
                    <a:pt x="172443" y="178588"/>
                  </a:lnTo>
                  <a:lnTo>
                    <a:pt x="176542" y="177597"/>
                  </a:lnTo>
                  <a:lnTo>
                    <a:pt x="181263" y="175944"/>
                  </a:lnTo>
                  <a:lnTo>
                    <a:pt x="196661" y="16966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111"/>
            <p:cNvSpPr/>
            <p:nvPr/>
          </p:nvSpPr>
          <p:spPr>
            <a:xfrm>
              <a:off x="3383094" y="5027414"/>
              <a:ext cx="17880" cy="392907"/>
            </a:xfrm>
            <a:custGeom>
              <a:avLst/>
              <a:gdLst/>
              <a:ahLst/>
              <a:cxnLst/>
              <a:rect l="0" t="0" r="0" b="0"/>
              <a:pathLst>
                <a:path w="17880" h="392907">
                  <a:moveTo>
                    <a:pt x="17879" y="0"/>
                  </a:moveTo>
                  <a:lnTo>
                    <a:pt x="17879" y="4740"/>
                  </a:lnTo>
                  <a:lnTo>
                    <a:pt x="16885" y="6137"/>
                  </a:lnTo>
                  <a:lnTo>
                    <a:pt x="15229" y="7068"/>
                  </a:lnTo>
                  <a:lnTo>
                    <a:pt x="13133" y="7689"/>
                  </a:lnTo>
                  <a:lnTo>
                    <a:pt x="11735" y="9094"/>
                  </a:lnTo>
                  <a:lnTo>
                    <a:pt x="10803" y="11024"/>
                  </a:lnTo>
                  <a:lnTo>
                    <a:pt x="10182" y="13302"/>
                  </a:lnTo>
                  <a:lnTo>
                    <a:pt x="9767" y="16806"/>
                  </a:lnTo>
                  <a:lnTo>
                    <a:pt x="9307" y="25990"/>
                  </a:lnTo>
                  <a:lnTo>
                    <a:pt x="9048" y="37576"/>
                  </a:lnTo>
                  <a:lnTo>
                    <a:pt x="8972" y="52034"/>
                  </a:lnTo>
                  <a:lnTo>
                    <a:pt x="7968" y="57509"/>
                  </a:lnTo>
                  <a:lnTo>
                    <a:pt x="6305" y="63144"/>
                  </a:lnTo>
                  <a:lnTo>
                    <a:pt x="4203" y="68885"/>
                  </a:lnTo>
                  <a:lnTo>
                    <a:pt x="2802" y="74697"/>
                  </a:lnTo>
                  <a:lnTo>
                    <a:pt x="1868" y="80555"/>
                  </a:lnTo>
                  <a:lnTo>
                    <a:pt x="1245" y="86446"/>
                  </a:lnTo>
                  <a:lnTo>
                    <a:pt x="830" y="93349"/>
                  </a:lnTo>
                  <a:lnTo>
                    <a:pt x="369" y="108957"/>
                  </a:lnTo>
                  <a:lnTo>
                    <a:pt x="32" y="148464"/>
                  </a:lnTo>
                  <a:lnTo>
                    <a:pt x="0" y="39290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112"/>
            <p:cNvSpPr/>
            <p:nvPr/>
          </p:nvSpPr>
          <p:spPr>
            <a:xfrm>
              <a:off x="4044591" y="5045395"/>
              <a:ext cx="214539" cy="473115"/>
            </a:xfrm>
            <a:custGeom>
              <a:avLst/>
              <a:gdLst/>
              <a:ahLst/>
              <a:cxnLst/>
              <a:rect l="0" t="0" r="0" b="0"/>
              <a:pathLst>
                <a:path w="214539" h="473115">
                  <a:moveTo>
                    <a:pt x="62574" y="160612"/>
                  </a:moveTo>
                  <a:lnTo>
                    <a:pt x="57828" y="165353"/>
                  </a:lnTo>
                  <a:lnTo>
                    <a:pt x="56430" y="167741"/>
                  </a:lnTo>
                  <a:lnTo>
                    <a:pt x="54877" y="173041"/>
                  </a:lnTo>
                  <a:lnTo>
                    <a:pt x="54003" y="186343"/>
                  </a:lnTo>
                  <a:lnTo>
                    <a:pt x="53743" y="198112"/>
                  </a:lnTo>
                  <a:lnTo>
                    <a:pt x="51034" y="207375"/>
                  </a:lnTo>
                  <a:lnTo>
                    <a:pt x="47513" y="218107"/>
                  </a:lnTo>
                  <a:lnTo>
                    <a:pt x="45947" y="229491"/>
                  </a:lnTo>
                  <a:lnTo>
                    <a:pt x="42603" y="243811"/>
                  </a:lnTo>
                  <a:lnTo>
                    <a:pt x="40321" y="251797"/>
                  </a:lnTo>
                  <a:lnTo>
                    <a:pt x="37785" y="265962"/>
                  </a:lnTo>
                  <a:lnTo>
                    <a:pt x="36657" y="279864"/>
                  </a:lnTo>
                  <a:lnTo>
                    <a:pt x="36157" y="295964"/>
                  </a:lnTo>
                  <a:lnTo>
                    <a:pt x="35030" y="304425"/>
                  </a:lnTo>
                  <a:lnTo>
                    <a:pt x="33286" y="313043"/>
                  </a:lnTo>
                  <a:lnTo>
                    <a:pt x="31129" y="321764"/>
                  </a:lnTo>
                  <a:lnTo>
                    <a:pt x="29692" y="330555"/>
                  </a:lnTo>
                  <a:lnTo>
                    <a:pt x="28734" y="339392"/>
                  </a:lnTo>
                  <a:lnTo>
                    <a:pt x="28094" y="348260"/>
                  </a:lnTo>
                  <a:lnTo>
                    <a:pt x="27669" y="356156"/>
                  </a:lnTo>
                  <a:lnTo>
                    <a:pt x="27195" y="370221"/>
                  </a:lnTo>
                  <a:lnTo>
                    <a:pt x="26076" y="377742"/>
                  </a:lnTo>
                  <a:lnTo>
                    <a:pt x="24336" y="385733"/>
                  </a:lnTo>
                  <a:lnTo>
                    <a:pt x="22184" y="394036"/>
                  </a:lnTo>
                  <a:lnTo>
                    <a:pt x="19791" y="408554"/>
                  </a:lnTo>
                  <a:lnTo>
                    <a:pt x="19154" y="415204"/>
                  </a:lnTo>
                  <a:lnTo>
                    <a:pt x="15796" y="425238"/>
                  </a:lnTo>
                  <a:lnTo>
                    <a:pt x="13510" y="429303"/>
                  </a:lnTo>
                  <a:lnTo>
                    <a:pt x="10971" y="439111"/>
                  </a:lnTo>
                  <a:lnTo>
                    <a:pt x="9540" y="453144"/>
                  </a:lnTo>
                  <a:lnTo>
                    <a:pt x="9340" y="456836"/>
                  </a:lnTo>
                  <a:lnTo>
                    <a:pt x="8213" y="459298"/>
                  </a:lnTo>
                  <a:lnTo>
                    <a:pt x="6469" y="460940"/>
                  </a:lnTo>
                  <a:lnTo>
                    <a:pt x="4312" y="462033"/>
                  </a:lnTo>
                  <a:lnTo>
                    <a:pt x="2874" y="463755"/>
                  </a:lnTo>
                  <a:lnTo>
                    <a:pt x="1916" y="465895"/>
                  </a:lnTo>
                  <a:lnTo>
                    <a:pt x="9" y="473114"/>
                  </a:lnTo>
                  <a:lnTo>
                    <a:pt x="0" y="452160"/>
                  </a:lnTo>
                  <a:lnTo>
                    <a:pt x="6143" y="433250"/>
                  </a:lnTo>
                  <a:lnTo>
                    <a:pt x="7696" y="422014"/>
                  </a:lnTo>
                  <a:lnTo>
                    <a:pt x="8386" y="410405"/>
                  </a:lnTo>
                  <a:lnTo>
                    <a:pt x="8693" y="398631"/>
                  </a:lnTo>
                  <a:lnTo>
                    <a:pt x="8829" y="386784"/>
                  </a:lnTo>
                  <a:lnTo>
                    <a:pt x="11539" y="374904"/>
                  </a:lnTo>
                  <a:lnTo>
                    <a:pt x="15061" y="362017"/>
                  </a:lnTo>
                  <a:lnTo>
                    <a:pt x="16000" y="354414"/>
                  </a:lnTo>
                  <a:lnTo>
                    <a:pt x="16625" y="346368"/>
                  </a:lnTo>
                  <a:lnTo>
                    <a:pt x="18036" y="338027"/>
                  </a:lnTo>
                  <a:lnTo>
                    <a:pt x="19970" y="329490"/>
                  </a:lnTo>
                  <a:lnTo>
                    <a:pt x="22252" y="320823"/>
                  </a:lnTo>
                  <a:lnTo>
                    <a:pt x="23774" y="313060"/>
                  </a:lnTo>
                  <a:lnTo>
                    <a:pt x="25464" y="299143"/>
                  </a:lnTo>
                  <a:lnTo>
                    <a:pt x="25915" y="291662"/>
                  </a:lnTo>
                  <a:lnTo>
                    <a:pt x="26416" y="275412"/>
                  </a:lnTo>
                  <a:lnTo>
                    <a:pt x="27543" y="266910"/>
                  </a:lnTo>
                  <a:lnTo>
                    <a:pt x="29287" y="258266"/>
                  </a:lnTo>
                  <a:lnTo>
                    <a:pt x="31444" y="249528"/>
                  </a:lnTo>
                  <a:lnTo>
                    <a:pt x="32881" y="240725"/>
                  </a:lnTo>
                  <a:lnTo>
                    <a:pt x="33839" y="231880"/>
                  </a:lnTo>
                  <a:lnTo>
                    <a:pt x="34478" y="223007"/>
                  </a:lnTo>
                  <a:lnTo>
                    <a:pt x="35897" y="214115"/>
                  </a:lnTo>
                  <a:lnTo>
                    <a:pt x="37836" y="205210"/>
                  </a:lnTo>
                  <a:lnTo>
                    <a:pt x="40123" y="196297"/>
                  </a:lnTo>
                  <a:lnTo>
                    <a:pt x="41647" y="188371"/>
                  </a:lnTo>
                  <a:lnTo>
                    <a:pt x="43340" y="174273"/>
                  </a:lnTo>
                  <a:lnTo>
                    <a:pt x="44785" y="166743"/>
                  </a:lnTo>
                  <a:lnTo>
                    <a:pt x="46741" y="158746"/>
                  </a:lnTo>
                  <a:lnTo>
                    <a:pt x="49039" y="150439"/>
                  </a:lnTo>
                  <a:lnTo>
                    <a:pt x="51592" y="135916"/>
                  </a:lnTo>
                  <a:lnTo>
                    <a:pt x="53720" y="121855"/>
                  </a:lnTo>
                  <a:lnTo>
                    <a:pt x="55678" y="113938"/>
                  </a:lnTo>
                  <a:lnTo>
                    <a:pt x="57976" y="105684"/>
                  </a:lnTo>
                  <a:lnTo>
                    <a:pt x="63179" y="91221"/>
                  </a:lnTo>
                  <a:lnTo>
                    <a:pt x="67809" y="78178"/>
                  </a:lnTo>
                  <a:lnTo>
                    <a:pt x="69867" y="65767"/>
                  </a:lnTo>
                  <a:lnTo>
                    <a:pt x="73430" y="53636"/>
                  </a:lnTo>
                  <a:lnTo>
                    <a:pt x="78324" y="42622"/>
                  </a:lnTo>
                  <a:lnTo>
                    <a:pt x="83810" y="34420"/>
                  </a:lnTo>
                  <a:lnTo>
                    <a:pt x="89559" y="27467"/>
                  </a:lnTo>
                  <a:lnTo>
                    <a:pt x="95425" y="21070"/>
                  </a:lnTo>
                  <a:lnTo>
                    <a:pt x="105513" y="10618"/>
                  </a:lnTo>
                  <a:lnTo>
                    <a:pt x="114811" y="1278"/>
                  </a:lnTo>
                  <a:lnTo>
                    <a:pt x="116270" y="812"/>
                  </a:lnTo>
                  <a:lnTo>
                    <a:pt x="122075" y="154"/>
                  </a:lnTo>
                  <a:lnTo>
                    <a:pt x="123782" y="0"/>
                  </a:lnTo>
                  <a:lnTo>
                    <a:pt x="127189" y="2579"/>
                  </a:lnTo>
                  <a:lnTo>
                    <a:pt x="129488" y="4654"/>
                  </a:lnTo>
                  <a:lnTo>
                    <a:pt x="131021" y="7031"/>
                  </a:lnTo>
                  <a:lnTo>
                    <a:pt x="134171" y="15116"/>
                  </a:lnTo>
                  <a:lnTo>
                    <a:pt x="139960" y="23796"/>
                  </a:lnTo>
                  <a:lnTo>
                    <a:pt x="145069" y="38263"/>
                  </a:lnTo>
                  <a:lnTo>
                    <a:pt x="147367" y="43328"/>
                  </a:lnTo>
                  <a:lnTo>
                    <a:pt x="149921" y="54246"/>
                  </a:lnTo>
                  <a:lnTo>
                    <a:pt x="151057" y="65713"/>
                  </a:lnTo>
                  <a:lnTo>
                    <a:pt x="151561" y="77425"/>
                  </a:lnTo>
                  <a:lnTo>
                    <a:pt x="151845" y="95174"/>
                  </a:lnTo>
                  <a:lnTo>
                    <a:pt x="154560" y="109701"/>
                  </a:lnTo>
                  <a:lnTo>
                    <a:pt x="156675" y="117742"/>
                  </a:lnTo>
                  <a:lnTo>
                    <a:pt x="158085" y="126079"/>
                  </a:lnTo>
                  <a:lnTo>
                    <a:pt x="159024" y="134614"/>
                  </a:lnTo>
                  <a:lnTo>
                    <a:pt x="159651" y="143280"/>
                  </a:lnTo>
                  <a:lnTo>
                    <a:pt x="160069" y="152034"/>
                  </a:lnTo>
                  <a:lnTo>
                    <a:pt x="160532" y="169698"/>
                  </a:lnTo>
                  <a:lnTo>
                    <a:pt x="160871" y="215446"/>
                  </a:lnTo>
                  <a:lnTo>
                    <a:pt x="160901" y="267879"/>
                  </a:lnTo>
                  <a:lnTo>
                    <a:pt x="161895" y="276772"/>
                  </a:lnTo>
                  <a:lnTo>
                    <a:pt x="163551" y="285677"/>
                  </a:lnTo>
                  <a:lnTo>
                    <a:pt x="165648" y="294591"/>
                  </a:lnTo>
                  <a:lnTo>
                    <a:pt x="167047" y="302517"/>
                  </a:lnTo>
                  <a:lnTo>
                    <a:pt x="168600" y="316616"/>
                  </a:lnTo>
                  <a:lnTo>
                    <a:pt x="170007" y="324146"/>
                  </a:lnTo>
                  <a:lnTo>
                    <a:pt x="171939" y="332143"/>
                  </a:lnTo>
                  <a:lnTo>
                    <a:pt x="174220" y="340451"/>
                  </a:lnTo>
                  <a:lnTo>
                    <a:pt x="176754" y="354973"/>
                  </a:lnTo>
                  <a:lnTo>
                    <a:pt x="177881" y="368042"/>
                  </a:lnTo>
                  <a:lnTo>
                    <a:pt x="178382" y="380465"/>
                  </a:lnTo>
                  <a:lnTo>
                    <a:pt x="181252" y="392601"/>
                  </a:lnTo>
                  <a:lnTo>
                    <a:pt x="184846" y="403616"/>
                  </a:lnTo>
                  <a:lnTo>
                    <a:pt x="187863" y="416389"/>
                  </a:lnTo>
                  <a:lnTo>
                    <a:pt x="192088" y="426757"/>
                  </a:lnTo>
                  <a:lnTo>
                    <a:pt x="195306" y="439010"/>
                  </a:lnTo>
                  <a:lnTo>
                    <a:pt x="198707" y="445740"/>
                  </a:lnTo>
                  <a:lnTo>
                    <a:pt x="204238" y="453405"/>
                  </a:lnTo>
                  <a:lnTo>
                    <a:pt x="204994" y="457100"/>
                  </a:lnTo>
                  <a:lnTo>
                    <a:pt x="205196" y="459474"/>
                  </a:lnTo>
                  <a:lnTo>
                    <a:pt x="206324" y="461056"/>
                  </a:lnTo>
                  <a:lnTo>
                    <a:pt x="208069" y="462111"/>
                  </a:lnTo>
                  <a:lnTo>
                    <a:pt x="214538" y="46422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113"/>
            <p:cNvSpPr/>
            <p:nvPr/>
          </p:nvSpPr>
          <p:spPr>
            <a:xfrm>
              <a:off x="4017773" y="5331023"/>
              <a:ext cx="214540" cy="17861"/>
            </a:xfrm>
            <a:custGeom>
              <a:avLst/>
              <a:gdLst/>
              <a:ahLst/>
              <a:cxnLst/>
              <a:rect l="0" t="0" r="0" b="0"/>
              <a:pathLst>
                <a:path w="214540" h="17861">
                  <a:moveTo>
                    <a:pt x="0" y="0"/>
                  </a:moveTo>
                  <a:lnTo>
                    <a:pt x="4746" y="0"/>
                  </a:lnTo>
                  <a:lnTo>
                    <a:pt x="8130" y="992"/>
                  </a:lnTo>
                  <a:lnTo>
                    <a:pt x="12372" y="2646"/>
                  </a:lnTo>
                  <a:lnTo>
                    <a:pt x="17187" y="4740"/>
                  </a:lnTo>
                  <a:lnTo>
                    <a:pt x="21390" y="6137"/>
                  </a:lnTo>
                  <a:lnTo>
                    <a:pt x="25186" y="7068"/>
                  </a:lnTo>
                  <a:lnTo>
                    <a:pt x="28709" y="7689"/>
                  </a:lnTo>
                  <a:lnTo>
                    <a:pt x="33045" y="8103"/>
                  </a:lnTo>
                  <a:lnTo>
                    <a:pt x="37922" y="8378"/>
                  </a:lnTo>
                  <a:lnTo>
                    <a:pt x="43160" y="8562"/>
                  </a:lnTo>
                  <a:lnTo>
                    <a:pt x="48638" y="9676"/>
                  </a:lnTo>
                  <a:lnTo>
                    <a:pt x="54276" y="11412"/>
                  </a:lnTo>
                  <a:lnTo>
                    <a:pt x="60022" y="13562"/>
                  </a:lnTo>
                  <a:lnTo>
                    <a:pt x="65838" y="14995"/>
                  </a:lnTo>
                  <a:lnTo>
                    <a:pt x="71703" y="15949"/>
                  </a:lnTo>
                  <a:lnTo>
                    <a:pt x="77599" y="16586"/>
                  </a:lnTo>
                  <a:lnTo>
                    <a:pt x="84509" y="17011"/>
                  </a:lnTo>
                  <a:lnTo>
                    <a:pt x="100134" y="17483"/>
                  </a:lnTo>
                  <a:lnTo>
                    <a:pt x="136188" y="17810"/>
                  </a:lnTo>
                  <a:lnTo>
                    <a:pt x="214539" y="178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114"/>
            <p:cNvSpPr/>
            <p:nvPr/>
          </p:nvSpPr>
          <p:spPr>
            <a:xfrm>
              <a:off x="4321736" y="5054369"/>
              <a:ext cx="259203" cy="482038"/>
            </a:xfrm>
            <a:custGeom>
              <a:avLst/>
              <a:gdLst/>
              <a:ahLst/>
              <a:cxnLst/>
              <a:rect l="0" t="0" r="0" b="0"/>
              <a:pathLst>
                <a:path w="259203" h="482038">
                  <a:moveTo>
                    <a:pt x="8907" y="71271"/>
                  </a:moveTo>
                  <a:lnTo>
                    <a:pt x="8907" y="97261"/>
                  </a:lnTo>
                  <a:lnTo>
                    <a:pt x="9900" y="101496"/>
                  </a:lnTo>
                  <a:lnTo>
                    <a:pt x="15050" y="113189"/>
                  </a:lnTo>
                  <a:lnTo>
                    <a:pt x="16603" y="123306"/>
                  </a:lnTo>
                  <a:lnTo>
                    <a:pt x="17294" y="137061"/>
                  </a:lnTo>
                  <a:lnTo>
                    <a:pt x="17682" y="158895"/>
                  </a:lnTo>
                  <a:lnTo>
                    <a:pt x="17813" y="188791"/>
                  </a:lnTo>
                  <a:lnTo>
                    <a:pt x="20480" y="203208"/>
                  </a:lnTo>
                  <a:lnTo>
                    <a:pt x="23983" y="217223"/>
                  </a:lnTo>
                  <a:lnTo>
                    <a:pt x="24917" y="225127"/>
                  </a:lnTo>
                  <a:lnTo>
                    <a:pt x="25540" y="233373"/>
                  </a:lnTo>
                  <a:lnTo>
                    <a:pt x="25955" y="241846"/>
                  </a:lnTo>
                  <a:lnTo>
                    <a:pt x="26416" y="259200"/>
                  </a:lnTo>
                  <a:lnTo>
                    <a:pt x="26752" y="304720"/>
                  </a:lnTo>
                  <a:lnTo>
                    <a:pt x="26775" y="325870"/>
                  </a:lnTo>
                  <a:lnTo>
                    <a:pt x="24132" y="338546"/>
                  </a:lnTo>
                  <a:lnTo>
                    <a:pt x="20640" y="350794"/>
                  </a:lnTo>
                  <a:lnTo>
                    <a:pt x="19088" y="362853"/>
                  </a:lnTo>
                  <a:lnTo>
                    <a:pt x="18398" y="374826"/>
                  </a:lnTo>
                  <a:lnTo>
                    <a:pt x="18009" y="390078"/>
                  </a:lnTo>
                  <a:lnTo>
                    <a:pt x="17955" y="393942"/>
                  </a:lnTo>
                  <a:lnTo>
                    <a:pt x="16925" y="397510"/>
                  </a:lnTo>
                  <a:lnTo>
                    <a:pt x="11724" y="407273"/>
                  </a:lnTo>
                  <a:lnTo>
                    <a:pt x="10159" y="413421"/>
                  </a:lnTo>
                  <a:lnTo>
                    <a:pt x="8907" y="428455"/>
                  </a:lnTo>
                  <a:lnTo>
                    <a:pt x="8907" y="377398"/>
                  </a:lnTo>
                  <a:lnTo>
                    <a:pt x="6259" y="365747"/>
                  </a:lnTo>
                  <a:lnTo>
                    <a:pt x="2763" y="353954"/>
                  </a:lnTo>
                  <a:lnTo>
                    <a:pt x="1210" y="342098"/>
                  </a:lnTo>
                  <a:lnTo>
                    <a:pt x="520" y="327569"/>
                  </a:lnTo>
                  <a:lnTo>
                    <a:pt x="131" y="305300"/>
                  </a:lnTo>
                  <a:lnTo>
                    <a:pt x="0" y="275257"/>
                  </a:lnTo>
                  <a:lnTo>
                    <a:pt x="2631" y="260820"/>
                  </a:lnTo>
                  <a:lnTo>
                    <a:pt x="6118" y="246796"/>
                  </a:lnTo>
                  <a:lnTo>
                    <a:pt x="7047" y="238890"/>
                  </a:lnTo>
                  <a:lnTo>
                    <a:pt x="7667" y="230641"/>
                  </a:lnTo>
                  <a:lnTo>
                    <a:pt x="8356" y="216186"/>
                  </a:lnTo>
                  <a:lnTo>
                    <a:pt x="8662" y="202154"/>
                  </a:lnTo>
                  <a:lnTo>
                    <a:pt x="8874" y="160165"/>
                  </a:lnTo>
                  <a:lnTo>
                    <a:pt x="11541" y="145175"/>
                  </a:lnTo>
                  <a:lnTo>
                    <a:pt x="15044" y="130906"/>
                  </a:lnTo>
                  <a:lnTo>
                    <a:pt x="15978" y="122934"/>
                  </a:lnTo>
                  <a:lnTo>
                    <a:pt x="16601" y="114643"/>
                  </a:lnTo>
                  <a:lnTo>
                    <a:pt x="19941" y="100138"/>
                  </a:lnTo>
                  <a:lnTo>
                    <a:pt x="24737" y="87078"/>
                  </a:lnTo>
                  <a:lnTo>
                    <a:pt x="30178" y="74659"/>
                  </a:lnTo>
                  <a:lnTo>
                    <a:pt x="33259" y="62524"/>
                  </a:lnTo>
                  <a:lnTo>
                    <a:pt x="34081" y="56510"/>
                  </a:lnTo>
                  <a:lnTo>
                    <a:pt x="37643" y="47182"/>
                  </a:lnTo>
                  <a:lnTo>
                    <a:pt x="45232" y="33706"/>
                  </a:lnTo>
                  <a:lnTo>
                    <a:pt x="48022" y="28369"/>
                  </a:lnTo>
                  <a:lnTo>
                    <a:pt x="51869" y="23818"/>
                  </a:lnTo>
                  <a:lnTo>
                    <a:pt x="56420" y="19792"/>
                  </a:lnTo>
                  <a:lnTo>
                    <a:pt x="61440" y="16116"/>
                  </a:lnTo>
                  <a:lnTo>
                    <a:pt x="65781" y="12673"/>
                  </a:lnTo>
                  <a:lnTo>
                    <a:pt x="73251" y="6202"/>
                  </a:lnTo>
                  <a:lnTo>
                    <a:pt x="76634" y="4079"/>
                  </a:lnTo>
                  <a:lnTo>
                    <a:pt x="83042" y="1721"/>
                  </a:lnTo>
                  <a:lnTo>
                    <a:pt x="87134" y="1091"/>
                  </a:lnTo>
                  <a:lnTo>
                    <a:pt x="91848" y="672"/>
                  </a:lnTo>
                  <a:lnTo>
                    <a:pt x="101391" y="206"/>
                  </a:lnTo>
                  <a:lnTo>
                    <a:pt x="108943" y="0"/>
                  </a:lnTo>
                  <a:lnTo>
                    <a:pt x="113341" y="936"/>
                  </a:lnTo>
                  <a:lnTo>
                    <a:pt x="118259" y="2553"/>
                  </a:lnTo>
                  <a:lnTo>
                    <a:pt x="123524" y="4623"/>
                  </a:lnTo>
                  <a:lnTo>
                    <a:pt x="128028" y="6003"/>
                  </a:lnTo>
                  <a:lnTo>
                    <a:pt x="135680" y="7537"/>
                  </a:lnTo>
                  <a:lnTo>
                    <a:pt x="139111" y="9930"/>
                  </a:lnTo>
                  <a:lnTo>
                    <a:pt x="145572" y="17881"/>
                  </a:lnTo>
                  <a:lnTo>
                    <a:pt x="151754" y="25383"/>
                  </a:lnTo>
                  <a:lnTo>
                    <a:pt x="157813" y="32025"/>
                  </a:lnTo>
                  <a:lnTo>
                    <a:pt x="163816" y="38284"/>
                  </a:lnTo>
                  <a:lnTo>
                    <a:pt x="165815" y="42335"/>
                  </a:lnTo>
                  <a:lnTo>
                    <a:pt x="168035" y="52127"/>
                  </a:lnTo>
                  <a:lnTo>
                    <a:pt x="169022" y="63094"/>
                  </a:lnTo>
                  <a:lnTo>
                    <a:pt x="169577" y="77778"/>
                  </a:lnTo>
                  <a:lnTo>
                    <a:pt x="169655" y="81563"/>
                  </a:lnTo>
                  <a:lnTo>
                    <a:pt x="167093" y="91059"/>
                  </a:lnTo>
                  <a:lnTo>
                    <a:pt x="162644" y="100902"/>
                  </a:lnTo>
                  <a:lnTo>
                    <a:pt x="154555" y="112021"/>
                  </a:lnTo>
                  <a:lnTo>
                    <a:pt x="148794" y="118486"/>
                  </a:lnTo>
                  <a:lnTo>
                    <a:pt x="142923" y="127313"/>
                  </a:lnTo>
                  <a:lnTo>
                    <a:pt x="137003" y="136859"/>
                  </a:lnTo>
                  <a:lnTo>
                    <a:pt x="131061" y="144408"/>
                  </a:lnTo>
                  <a:lnTo>
                    <a:pt x="125109" y="151071"/>
                  </a:lnTo>
                  <a:lnTo>
                    <a:pt x="122132" y="154237"/>
                  </a:lnTo>
                  <a:lnTo>
                    <a:pt x="118160" y="157340"/>
                  </a:lnTo>
                  <a:lnTo>
                    <a:pt x="113526" y="160400"/>
                  </a:lnTo>
                  <a:lnTo>
                    <a:pt x="108450" y="163433"/>
                  </a:lnTo>
                  <a:lnTo>
                    <a:pt x="104073" y="165455"/>
                  </a:lnTo>
                  <a:lnTo>
                    <a:pt x="96561" y="167701"/>
                  </a:lnTo>
                  <a:lnTo>
                    <a:pt x="89911" y="171345"/>
                  </a:lnTo>
                  <a:lnTo>
                    <a:pt x="86747" y="173706"/>
                  </a:lnTo>
                  <a:lnTo>
                    <a:pt x="80584" y="176329"/>
                  </a:lnTo>
                  <a:lnTo>
                    <a:pt x="77549" y="177028"/>
                  </a:lnTo>
                  <a:lnTo>
                    <a:pt x="71529" y="180452"/>
                  </a:lnTo>
                  <a:lnTo>
                    <a:pt x="68533" y="182753"/>
                  </a:lnTo>
                  <a:lnTo>
                    <a:pt x="62556" y="185311"/>
                  </a:lnTo>
                  <a:lnTo>
                    <a:pt x="59572" y="185993"/>
                  </a:lnTo>
                  <a:lnTo>
                    <a:pt x="53607" y="189397"/>
                  </a:lnTo>
                  <a:lnTo>
                    <a:pt x="50626" y="191694"/>
                  </a:lnTo>
                  <a:lnTo>
                    <a:pt x="44664" y="194245"/>
                  </a:lnTo>
                  <a:lnTo>
                    <a:pt x="37490" y="195884"/>
                  </a:lnTo>
                  <a:lnTo>
                    <a:pt x="29930" y="196207"/>
                  </a:lnTo>
                  <a:lnTo>
                    <a:pt x="26785" y="196287"/>
                  </a:lnTo>
                  <a:lnTo>
                    <a:pt x="26785" y="203976"/>
                  </a:lnTo>
                  <a:lnTo>
                    <a:pt x="25792" y="204389"/>
                  </a:lnTo>
                  <a:lnTo>
                    <a:pt x="22039" y="204849"/>
                  </a:lnTo>
                  <a:lnTo>
                    <a:pt x="20642" y="205963"/>
                  </a:lnTo>
                  <a:lnTo>
                    <a:pt x="19710" y="207699"/>
                  </a:lnTo>
                  <a:lnTo>
                    <a:pt x="18214" y="212873"/>
                  </a:lnTo>
                  <a:lnTo>
                    <a:pt x="17878" y="226464"/>
                  </a:lnTo>
                  <a:lnTo>
                    <a:pt x="17856" y="230363"/>
                  </a:lnTo>
                  <a:lnTo>
                    <a:pt x="23991" y="243955"/>
                  </a:lnTo>
                  <a:lnTo>
                    <a:pt x="31163" y="258567"/>
                  </a:lnTo>
                  <a:lnTo>
                    <a:pt x="39118" y="269752"/>
                  </a:lnTo>
                  <a:lnTo>
                    <a:pt x="44848" y="276232"/>
                  </a:lnTo>
                  <a:lnTo>
                    <a:pt x="50705" y="283412"/>
                  </a:lnTo>
                  <a:lnTo>
                    <a:pt x="56619" y="293218"/>
                  </a:lnTo>
                  <a:lnTo>
                    <a:pt x="62558" y="301545"/>
                  </a:lnTo>
                  <a:lnTo>
                    <a:pt x="69501" y="309545"/>
                  </a:lnTo>
                  <a:lnTo>
                    <a:pt x="79209" y="319715"/>
                  </a:lnTo>
                  <a:lnTo>
                    <a:pt x="84579" y="324213"/>
                  </a:lnTo>
                  <a:lnTo>
                    <a:pt x="90145" y="328204"/>
                  </a:lnTo>
                  <a:lnTo>
                    <a:pt x="95843" y="331856"/>
                  </a:lnTo>
                  <a:lnTo>
                    <a:pt x="100634" y="336276"/>
                  </a:lnTo>
                  <a:lnTo>
                    <a:pt x="108607" y="346478"/>
                  </a:lnTo>
                  <a:lnTo>
                    <a:pt x="113116" y="351977"/>
                  </a:lnTo>
                  <a:lnTo>
                    <a:pt x="118109" y="357627"/>
                  </a:lnTo>
                  <a:lnTo>
                    <a:pt x="123424" y="363379"/>
                  </a:lnTo>
                  <a:lnTo>
                    <a:pt x="128954" y="368205"/>
                  </a:lnTo>
                  <a:lnTo>
                    <a:pt x="134628" y="372414"/>
                  </a:lnTo>
                  <a:lnTo>
                    <a:pt x="140396" y="376213"/>
                  </a:lnTo>
                  <a:lnTo>
                    <a:pt x="145235" y="380730"/>
                  </a:lnTo>
                  <a:lnTo>
                    <a:pt x="153260" y="391040"/>
                  </a:lnTo>
                  <a:lnTo>
                    <a:pt x="157784" y="395576"/>
                  </a:lnTo>
                  <a:lnTo>
                    <a:pt x="162786" y="399591"/>
                  </a:lnTo>
                  <a:lnTo>
                    <a:pt x="168108" y="403261"/>
                  </a:lnTo>
                  <a:lnTo>
                    <a:pt x="172648" y="407692"/>
                  </a:lnTo>
                  <a:lnTo>
                    <a:pt x="180342" y="417906"/>
                  </a:lnTo>
                  <a:lnTo>
                    <a:pt x="184778" y="422416"/>
                  </a:lnTo>
                  <a:lnTo>
                    <a:pt x="189721" y="426415"/>
                  </a:lnTo>
                  <a:lnTo>
                    <a:pt x="195004" y="430072"/>
                  </a:lnTo>
                  <a:lnTo>
                    <a:pt x="199518" y="433504"/>
                  </a:lnTo>
                  <a:lnTo>
                    <a:pt x="207183" y="439962"/>
                  </a:lnTo>
                  <a:lnTo>
                    <a:pt x="213901" y="446139"/>
                  </a:lnTo>
                  <a:lnTo>
                    <a:pt x="223266" y="455195"/>
                  </a:lnTo>
                  <a:lnTo>
                    <a:pt x="226306" y="458189"/>
                  </a:lnTo>
                  <a:lnTo>
                    <a:pt x="228332" y="461177"/>
                  </a:lnTo>
                  <a:lnTo>
                    <a:pt x="230584" y="467144"/>
                  </a:lnTo>
                  <a:lnTo>
                    <a:pt x="232177" y="469131"/>
                  </a:lnTo>
                  <a:lnTo>
                    <a:pt x="234233" y="470457"/>
                  </a:lnTo>
                  <a:lnTo>
                    <a:pt x="239166" y="471930"/>
                  </a:lnTo>
                  <a:lnTo>
                    <a:pt x="244669" y="472583"/>
                  </a:lnTo>
                  <a:lnTo>
                    <a:pt x="246533" y="473750"/>
                  </a:lnTo>
                  <a:lnTo>
                    <a:pt x="247777" y="475521"/>
                  </a:lnTo>
                  <a:lnTo>
                    <a:pt x="249772" y="480750"/>
                  </a:lnTo>
                  <a:lnTo>
                    <a:pt x="250929" y="481179"/>
                  </a:lnTo>
                  <a:lnTo>
                    <a:pt x="252694" y="481465"/>
                  </a:lnTo>
                  <a:lnTo>
                    <a:pt x="259202" y="48203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115"/>
            <p:cNvSpPr/>
            <p:nvPr/>
          </p:nvSpPr>
          <p:spPr>
            <a:xfrm>
              <a:off x="4563061" y="5304237"/>
              <a:ext cx="107270" cy="17858"/>
            </a:xfrm>
            <a:custGeom>
              <a:avLst/>
              <a:gdLst/>
              <a:ahLst/>
              <a:cxnLst/>
              <a:rect l="0" t="0" r="0" b="0"/>
              <a:pathLst>
                <a:path w="107270" h="17858">
                  <a:moveTo>
                    <a:pt x="0" y="17857"/>
                  </a:moveTo>
                  <a:lnTo>
                    <a:pt x="0" y="10168"/>
                  </a:lnTo>
                  <a:lnTo>
                    <a:pt x="992" y="8762"/>
                  </a:lnTo>
                  <a:lnTo>
                    <a:pt x="2648" y="6833"/>
                  </a:lnTo>
                  <a:lnTo>
                    <a:pt x="7696" y="1347"/>
                  </a:lnTo>
                  <a:lnTo>
                    <a:pt x="9103" y="897"/>
                  </a:lnTo>
                  <a:lnTo>
                    <a:pt x="11035" y="597"/>
                  </a:lnTo>
                  <a:lnTo>
                    <a:pt x="13316" y="397"/>
                  </a:lnTo>
                  <a:lnTo>
                    <a:pt x="16823" y="264"/>
                  </a:lnTo>
                  <a:lnTo>
                    <a:pt x="34076" y="50"/>
                  </a:lnTo>
                  <a:lnTo>
                    <a:pt x="64213" y="0"/>
                  </a:lnTo>
                  <a:lnTo>
                    <a:pt x="68632" y="991"/>
                  </a:lnTo>
                  <a:lnTo>
                    <a:pt x="73566" y="2644"/>
                  </a:lnTo>
                  <a:lnTo>
                    <a:pt x="78841" y="4738"/>
                  </a:lnTo>
                  <a:lnTo>
                    <a:pt x="84344" y="6134"/>
                  </a:lnTo>
                  <a:lnTo>
                    <a:pt x="89999" y="7065"/>
                  </a:lnTo>
                  <a:lnTo>
                    <a:pt x="107269" y="892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116"/>
            <p:cNvSpPr/>
            <p:nvPr/>
          </p:nvSpPr>
          <p:spPr>
            <a:xfrm>
              <a:off x="4572000" y="5393531"/>
              <a:ext cx="107270" cy="35720"/>
            </a:xfrm>
            <a:custGeom>
              <a:avLst/>
              <a:gdLst/>
              <a:ahLst/>
              <a:cxnLst/>
              <a:rect l="0" t="0" r="0" b="0"/>
              <a:pathLst>
                <a:path w="107270" h="35720">
                  <a:moveTo>
                    <a:pt x="0" y="0"/>
                  </a:moveTo>
                  <a:lnTo>
                    <a:pt x="4745" y="4741"/>
                  </a:lnTo>
                  <a:lnTo>
                    <a:pt x="7136" y="6137"/>
                  </a:lnTo>
                  <a:lnTo>
                    <a:pt x="9723" y="7068"/>
                  </a:lnTo>
                  <a:lnTo>
                    <a:pt x="12441" y="7689"/>
                  </a:lnTo>
                  <a:lnTo>
                    <a:pt x="16240" y="8102"/>
                  </a:lnTo>
                  <a:lnTo>
                    <a:pt x="20759" y="8378"/>
                  </a:lnTo>
                  <a:lnTo>
                    <a:pt x="25758" y="8562"/>
                  </a:lnTo>
                  <a:lnTo>
                    <a:pt x="30084" y="9677"/>
                  </a:lnTo>
                  <a:lnTo>
                    <a:pt x="33961" y="11413"/>
                  </a:lnTo>
                  <a:lnTo>
                    <a:pt x="37539" y="13562"/>
                  </a:lnTo>
                  <a:lnTo>
                    <a:pt x="41911" y="14994"/>
                  </a:lnTo>
                  <a:lnTo>
                    <a:pt x="46812" y="15949"/>
                  </a:lnTo>
                  <a:lnTo>
                    <a:pt x="52066" y="16586"/>
                  </a:lnTo>
                  <a:lnTo>
                    <a:pt x="57555" y="18003"/>
                  </a:lnTo>
                  <a:lnTo>
                    <a:pt x="63201" y="19939"/>
                  </a:lnTo>
                  <a:lnTo>
                    <a:pt x="68951" y="22222"/>
                  </a:lnTo>
                  <a:lnTo>
                    <a:pt x="83286" y="27406"/>
                  </a:lnTo>
                  <a:lnTo>
                    <a:pt x="107269" y="3571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117"/>
            <p:cNvSpPr/>
            <p:nvPr/>
          </p:nvSpPr>
          <p:spPr>
            <a:xfrm>
              <a:off x="4786539" y="5063135"/>
              <a:ext cx="210400" cy="481813"/>
            </a:xfrm>
            <a:custGeom>
              <a:avLst/>
              <a:gdLst/>
              <a:ahLst/>
              <a:cxnLst/>
              <a:rect l="0" t="0" r="0" b="0"/>
              <a:pathLst>
                <a:path w="210400" h="481813">
                  <a:moveTo>
                    <a:pt x="53634" y="35716"/>
                  </a:moveTo>
                  <a:lnTo>
                    <a:pt x="44728" y="26819"/>
                  </a:lnTo>
                  <a:lnTo>
                    <a:pt x="44695" y="10201"/>
                  </a:lnTo>
                  <a:lnTo>
                    <a:pt x="45688" y="9776"/>
                  </a:lnTo>
                  <a:lnTo>
                    <a:pt x="51771" y="9095"/>
                  </a:lnTo>
                  <a:lnTo>
                    <a:pt x="52392" y="9039"/>
                  </a:lnTo>
                  <a:lnTo>
                    <a:pt x="58012" y="4220"/>
                  </a:lnTo>
                  <a:lnTo>
                    <a:pt x="61222" y="1248"/>
                  </a:lnTo>
                  <a:lnTo>
                    <a:pt x="64622" y="553"/>
                  </a:lnTo>
                  <a:lnTo>
                    <a:pt x="69443" y="245"/>
                  </a:lnTo>
                  <a:lnTo>
                    <a:pt x="74897" y="107"/>
                  </a:lnTo>
                  <a:lnTo>
                    <a:pt x="114637" y="0"/>
                  </a:lnTo>
                  <a:lnTo>
                    <a:pt x="119134" y="992"/>
                  </a:lnTo>
                  <a:lnTo>
                    <a:pt x="123124" y="2645"/>
                  </a:lnTo>
                  <a:lnTo>
                    <a:pt x="126779" y="4738"/>
                  </a:lnTo>
                  <a:lnTo>
                    <a:pt x="131201" y="6135"/>
                  </a:lnTo>
                  <a:lnTo>
                    <a:pt x="136136" y="7066"/>
                  </a:lnTo>
                  <a:lnTo>
                    <a:pt x="141412" y="7686"/>
                  </a:lnTo>
                  <a:lnTo>
                    <a:pt x="146916" y="9092"/>
                  </a:lnTo>
                  <a:lnTo>
                    <a:pt x="152572" y="11022"/>
                  </a:lnTo>
                  <a:lnTo>
                    <a:pt x="158330" y="13300"/>
                  </a:lnTo>
                  <a:lnTo>
                    <a:pt x="163161" y="15811"/>
                  </a:lnTo>
                  <a:lnTo>
                    <a:pt x="167375" y="18478"/>
                  </a:lnTo>
                  <a:lnTo>
                    <a:pt x="171177" y="21247"/>
                  </a:lnTo>
                  <a:lnTo>
                    <a:pt x="174706" y="23093"/>
                  </a:lnTo>
                  <a:lnTo>
                    <a:pt x="181275" y="25145"/>
                  </a:lnTo>
                  <a:lnTo>
                    <a:pt x="187505" y="28703"/>
                  </a:lnTo>
                  <a:lnTo>
                    <a:pt x="193584" y="33592"/>
                  </a:lnTo>
                  <a:lnTo>
                    <a:pt x="199598" y="39071"/>
                  </a:lnTo>
                  <a:lnTo>
                    <a:pt x="201599" y="41922"/>
                  </a:lnTo>
                  <a:lnTo>
                    <a:pt x="209818" y="61326"/>
                  </a:lnTo>
                  <a:lnTo>
                    <a:pt x="210399" y="65688"/>
                  </a:lnTo>
                  <a:lnTo>
                    <a:pt x="209792" y="69588"/>
                  </a:lnTo>
                  <a:lnTo>
                    <a:pt x="207463" y="76567"/>
                  </a:lnTo>
                  <a:lnTo>
                    <a:pt x="205159" y="87067"/>
                  </a:lnTo>
                  <a:lnTo>
                    <a:pt x="198626" y="101312"/>
                  </a:lnTo>
                  <a:lnTo>
                    <a:pt x="193231" y="108857"/>
                  </a:lnTo>
                  <a:lnTo>
                    <a:pt x="189408" y="112258"/>
                  </a:lnTo>
                  <a:lnTo>
                    <a:pt x="184873" y="115518"/>
                  </a:lnTo>
                  <a:lnTo>
                    <a:pt x="179862" y="118683"/>
                  </a:lnTo>
                  <a:lnTo>
                    <a:pt x="175530" y="122777"/>
                  </a:lnTo>
                  <a:lnTo>
                    <a:pt x="171648" y="127491"/>
                  </a:lnTo>
                  <a:lnTo>
                    <a:pt x="168067" y="132618"/>
                  </a:lnTo>
                  <a:lnTo>
                    <a:pt x="163692" y="137028"/>
                  </a:lnTo>
                  <a:lnTo>
                    <a:pt x="158790" y="140960"/>
                  </a:lnTo>
                  <a:lnTo>
                    <a:pt x="153535" y="144575"/>
                  </a:lnTo>
                  <a:lnTo>
                    <a:pt x="149039" y="147976"/>
                  </a:lnTo>
                  <a:lnTo>
                    <a:pt x="145048" y="151236"/>
                  </a:lnTo>
                  <a:lnTo>
                    <a:pt x="141395" y="154401"/>
                  </a:lnTo>
                  <a:lnTo>
                    <a:pt x="136972" y="156511"/>
                  </a:lnTo>
                  <a:lnTo>
                    <a:pt x="132037" y="157918"/>
                  </a:lnTo>
                  <a:lnTo>
                    <a:pt x="126761" y="158856"/>
                  </a:lnTo>
                  <a:lnTo>
                    <a:pt x="122250" y="160474"/>
                  </a:lnTo>
                  <a:lnTo>
                    <a:pt x="118249" y="162543"/>
                  </a:lnTo>
                  <a:lnTo>
                    <a:pt x="114590" y="164916"/>
                  </a:lnTo>
                  <a:lnTo>
                    <a:pt x="110163" y="167490"/>
                  </a:lnTo>
                  <a:lnTo>
                    <a:pt x="105226" y="170199"/>
                  </a:lnTo>
                  <a:lnTo>
                    <a:pt x="99947" y="172996"/>
                  </a:lnTo>
                  <a:lnTo>
                    <a:pt x="95435" y="174861"/>
                  </a:lnTo>
                  <a:lnTo>
                    <a:pt x="91434" y="176104"/>
                  </a:lnTo>
                  <a:lnTo>
                    <a:pt x="87773" y="176933"/>
                  </a:lnTo>
                  <a:lnTo>
                    <a:pt x="84340" y="178479"/>
                  </a:lnTo>
                  <a:lnTo>
                    <a:pt x="77876" y="182840"/>
                  </a:lnTo>
                  <a:lnTo>
                    <a:pt x="71692" y="185440"/>
                  </a:lnTo>
                  <a:lnTo>
                    <a:pt x="65633" y="186597"/>
                  </a:lnTo>
                  <a:lnTo>
                    <a:pt x="59630" y="187110"/>
                  </a:lnTo>
                  <a:lnTo>
                    <a:pt x="56638" y="188239"/>
                  </a:lnTo>
                  <a:lnTo>
                    <a:pt x="50666" y="192139"/>
                  </a:lnTo>
                  <a:lnTo>
                    <a:pt x="44700" y="194534"/>
                  </a:lnTo>
                  <a:lnTo>
                    <a:pt x="36280" y="196338"/>
                  </a:lnTo>
                  <a:lnTo>
                    <a:pt x="29717" y="196428"/>
                  </a:lnTo>
                  <a:lnTo>
                    <a:pt x="26817" y="196450"/>
                  </a:lnTo>
                  <a:lnTo>
                    <a:pt x="34514" y="188762"/>
                  </a:lnTo>
                  <a:lnTo>
                    <a:pt x="35921" y="189341"/>
                  </a:lnTo>
                  <a:lnTo>
                    <a:pt x="40134" y="192629"/>
                  </a:lnTo>
                  <a:lnTo>
                    <a:pt x="42648" y="193903"/>
                  </a:lnTo>
                  <a:lnTo>
                    <a:pt x="48089" y="195318"/>
                  </a:lnTo>
                  <a:lnTo>
                    <a:pt x="51924" y="195695"/>
                  </a:lnTo>
                  <a:lnTo>
                    <a:pt x="56467" y="195947"/>
                  </a:lnTo>
                  <a:lnTo>
                    <a:pt x="61483" y="196115"/>
                  </a:lnTo>
                  <a:lnTo>
                    <a:pt x="65819" y="197219"/>
                  </a:lnTo>
                  <a:lnTo>
                    <a:pt x="69704" y="198947"/>
                  </a:lnTo>
                  <a:lnTo>
                    <a:pt x="73286" y="201092"/>
                  </a:lnTo>
                  <a:lnTo>
                    <a:pt x="76668" y="203513"/>
                  </a:lnTo>
                  <a:lnTo>
                    <a:pt x="83075" y="208850"/>
                  </a:lnTo>
                  <a:lnTo>
                    <a:pt x="87167" y="211662"/>
                  </a:lnTo>
                  <a:lnTo>
                    <a:pt x="91881" y="214529"/>
                  </a:lnTo>
                  <a:lnTo>
                    <a:pt x="97010" y="217432"/>
                  </a:lnTo>
                  <a:lnTo>
                    <a:pt x="101423" y="221353"/>
                  </a:lnTo>
                  <a:lnTo>
                    <a:pt x="105358" y="225950"/>
                  </a:lnTo>
                  <a:lnTo>
                    <a:pt x="108976" y="230999"/>
                  </a:lnTo>
                  <a:lnTo>
                    <a:pt x="113373" y="236351"/>
                  </a:lnTo>
                  <a:lnTo>
                    <a:pt x="118291" y="241903"/>
                  </a:lnTo>
                  <a:lnTo>
                    <a:pt x="123556" y="247588"/>
                  </a:lnTo>
                  <a:lnTo>
                    <a:pt x="129053" y="252370"/>
                  </a:lnTo>
                  <a:lnTo>
                    <a:pt x="134704" y="256551"/>
                  </a:lnTo>
                  <a:lnTo>
                    <a:pt x="140457" y="260330"/>
                  </a:lnTo>
                  <a:lnTo>
                    <a:pt x="146280" y="265826"/>
                  </a:lnTo>
                  <a:lnTo>
                    <a:pt x="152148" y="272466"/>
                  </a:lnTo>
                  <a:lnTo>
                    <a:pt x="158046" y="279870"/>
                  </a:lnTo>
                  <a:lnTo>
                    <a:pt x="162972" y="286790"/>
                  </a:lnTo>
                  <a:lnTo>
                    <a:pt x="167248" y="293388"/>
                  </a:lnTo>
                  <a:lnTo>
                    <a:pt x="171093" y="299771"/>
                  </a:lnTo>
                  <a:lnTo>
                    <a:pt x="174650" y="306010"/>
                  </a:lnTo>
                  <a:lnTo>
                    <a:pt x="181250" y="318235"/>
                  </a:lnTo>
                  <a:lnTo>
                    <a:pt x="196593" y="348222"/>
                  </a:lnTo>
                  <a:lnTo>
                    <a:pt x="201597" y="360147"/>
                  </a:lnTo>
                  <a:lnTo>
                    <a:pt x="203821" y="372061"/>
                  </a:lnTo>
                  <a:lnTo>
                    <a:pt x="204809" y="383971"/>
                  </a:lnTo>
                  <a:lnTo>
                    <a:pt x="205248" y="395879"/>
                  </a:lnTo>
                  <a:lnTo>
                    <a:pt x="205553" y="420905"/>
                  </a:lnTo>
                  <a:lnTo>
                    <a:pt x="202931" y="430485"/>
                  </a:lnTo>
                  <a:lnTo>
                    <a:pt x="198454" y="440364"/>
                  </a:lnTo>
                  <a:lnTo>
                    <a:pt x="193153" y="448063"/>
                  </a:lnTo>
                  <a:lnTo>
                    <a:pt x="190350" y="450512"/>
                  </a:lnTo>
                  <a:lnTo>
                    <a:pt x="187488" y="452145"/>
                  </a:lnTo>
                  <a:lnTo>
                    <a:pt x="184586" y="453234"/>
                  </a:lnTo>
                  <a:lnTo>
                    <a:pt x="180665" y="455944"/>
                  </a:lnTo>
                  <a:lnTo>
                    <a:pt x="176065" y="459736"/>
                  </a:lnTo>
                  <a:lnTo>
                    <a:pt x="171011" y="464248"/>
                  </a:lnTo>
                  <a:lnTo>
                    <a:pt x="165656" y="467255"/>
                  </a:lnTo>
                  <a:lnTo>
                    <a:pt x="160099" y="469261"/>
                  </a:lnTo>
                  <a:lnTo>
                    <a:pt x="154408" y="470598"/>
                  </a:lnTo>
                  <a:lnTo>
                    <a:pt x="148628" y="471489"/>
                  </a:lnTo>
                  <a:lnTo>
                    <a:pt x="142788" y="472082"/>
                  </a:lnTo>
                  <a:lnTo>
                    <a:pt x="136908" y="472479"/>
                  </a:lnTo>
                  <a:lnTo>
                    <a:pt x="131001" y="473735"/>
                  </a:lnTo>
                  <a:lnTo>
                    <a:pt x="125077" y="475565"/>
                  </a:lnTo>
                  <a:lnTo>
                    <a:pt x="119141" y="477777"/>
                  </a:lnTo>
                  <a:lnTo>
                    <a:pt x="113197" y="479251"/>
                  </a:lnTo>
                  <a:lnTo>
                    <a:pt x="107249" y="480235"/>
                  </a:lnTo>
                  <a:lnTo>
                    <a:pt x="101296" y="480890"/>
                  </a:lnTo>
                  <a:lnTo>
                    <a:pt x="95342" y="481327"/>
                  </a:lnTo>
                  <a:lnTo>
                    <a:pt x="89384" y="481618"/>
                  </a:lnTo>
                  <a:lnTo>
                    <a:pt x="83428" y="481812"/>
                  </a:lnTo>
                  <a:lnTo>
                    <a:pt x="78463" y="480950"/>
                  </a:lnTo>
                  <a:lnTo>
                    <a:pt x="74160" y="479382"/>
                  </a:lnTo>
                  <a:lnTo>
                    <a:pt x="70297" y="477345"/>
                  </a:lnTo>
                  <a:lnTo>
                    <a:pt x="65737" y="475987"/>
                  </a:lnTo>
                  <a:lnTo>
                    <a:pt x="60709" y="475082"/>
                  </a:lnTo>
                  <a:lnTo>
                    <a:pt x="55372" y="474478"/>
                  </a:lnTo>
                  <a:lnTo>
                    <a:pt x="50819" y="474076"/>
                  </a:lnTo>
                  <a:lnTo>
                    <a:pt x="46791" y="473808"/>
                  </a:lnTo>
                  <a:lnTo>
                    <a:pt x="43113" y="473629"/>
                  </a:lnTo>
                  <a:lnTo>
                    <a:pt x="39668" y="472517"/>
                  </a:lnTo>
                  <a:lnTo>
                    <a:pt x="33191" y="468637"/>
                  </a:lnTo>
                  <a:lnTo>
                    <a:pt x="27002" y="466250"/>
                  </a:lnTo>
                  <a:lnTo>
                    <a:pt x="23960" y="465614"/>
                  </a:lnTo>
                  <a:lnTo>
                    <a:pt x="17933" y="462261"/>
                  </a:lnTo>
                  <a:lnTo>
                    <a:pt x="11943" y="457464"/>
                  </a:lnTo>
                  <a:lnTo>
                    <a:pt x="8955" y="454795"/>
                  </a:lnTo>
                  <a:lnTo>
                    <a:pt x="0" y="44648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118"/>
            <p:cNvSpPr/>
            <p:nvPr/>
          </p:nvSpPr>
          <p:spPr>
            <a:xfrm>
              <a:off x="5108357" y="5232797"/>
              <a:ext cx="17870" cy="258961"/>
            </a:xfrm>
            <a:custGeom>
              <a:avLst/>
              <a:gdLst/>
              <a:ahLst/>
              <a:cxnLst/>
              <a:rect l="0" t="0" r="0" b="0"/>
              <a:pathLst>
                <a:path w="17870" h="258961">
                  <a:moveTo>
                    <a:pt x="8930" y="0"/>
                  </a:moveTo>
                  <a:lnTo>
                    <a:pt x="8930" y="52011"/>
                  </a:lnTo>
                  <a:lnTo>
                    <a:pt x="7937" y="57494"/>
                  </a:lnTo>
                  <a:lnTo>
                    <a:pt x="6281" y="63134"/>
                  </a:lnTo>
                  <a:lnTo>
                    <a:pt x="4185" y="68878"/>
                  </a:lnTo>
                  <a:lnTo>
                    <a:pt x="2787" y="74692"/>
                  </a:lnTo>
                  <a:lnTo>
                    <a:pt x="1855" y="80553"/>
                  </a:lnTo>
                  <a:lnTo>
                    <a:pt x="1233" y="86444"/>
                  </a:lnTo>
                  <a:lnTo>
                    <a:pt x="819" y="92356"/>
                  </a:lnTo>
                  <a:lnTo>
                    <a:pt x="543" y="98281"/>
                  </a:lnTo>
                  <a:lnTo>
                    <a:pt x="236" y="110157"/>
                  </a:lnTo>
                  <a:lnTo>
                    <a:pt x="0" y="157758"/>
                  </a:lnTo>
                  <a:lnTo>
                    <a:pt x="990" y="163711"/>
                  </a:lnTo>
                  <a:lnTo>
                    <a:pt x="2643" y="169664"/>
                  </a:lnTo>
                  <a:lnTo>
                    <a:pt x="4739" y="175617"/>
                  </a:lnTo>
                  <a:lnTo>
                    <a:pt x="6136" y="180578"/>
                  </a:lnTo>
                  <a:lnTo>
                    <a:pt x="7067" y="184877"/>
                  </a:lnTo>
                  <a:lnTo>
                    <a:pt x="7688" y="188736"/>
                  </a:lnTo>
                  <a:lnTo>
                    <a:pt x="8102" y="193293"/>
                  </a:lnTo>
                  <a:lnTo>
                    <a:pt x="8378" y="198315"/>
                  </a:lnTo>
                  <a:lnTo>
                    <a:pt x="8684" y="208194"/>
                  </a:lnTo>
                  <a:lnTo>
                    <a:pt x="8821" y="215893"/>
                  </a:lnTo>
                  <a:lnTo>
                    <a:pt x="9850" y="219334"/>
                  </a:lnTo>
                  <a:lnTo>
                    <a:pt x="11530" y="222621"/>
                  </a:lnTo>
                  <a:lnTo>
                    <a:pt x="13643" y="225805"/>
                  </a:lnTo>
                  <a:lnTo>
                    <a:pt x="15051" y="228919"/>
                  </a:lnTo>
                  <a:lnTo>
                    <a:pt x="15991" y="231988"/>
                  </a:lnTo>
                  <a:lnTo>
                    <a:pt x="16617" y="235025"/>
                  </a:lnTo>
                  <a:lnTo>
                    <a:pt x="17034" y="239035"/>
                  </a:lnTo>
                  <a:lnTo>
                    <a:pt x="17313" y="243693"/>
                  </a:lnTo>
                  <a:lnTo>
                    <a:pt x="17869" y="2589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119"/>
            <p:cNvSpPr/>
            <p:nvPr/>
          </p:nvSpPr>
          <p:spPr>
            <a:xfrm>
              <a:off x="5010017" y="5366742"/>
              <a:ext cx="151966" cy="26790"/>
            </a:xfrm>
            <a:custGeom>
              <a:avLst/>
              <a:gdLst/>
              <a:ahLst/>
              <a:cxnLst/>
              <a:rect l="0" t="0" r="0" b="0"/>
              <a:pathLst>
                <a:path w="151966" h="26790">
                  <a:moveTo>
                    <a:pt x="0" y="0"/>
                  </a:moveTo>
                  <a:lnTo>
                    <a:pt x="43495" y="0"/>
                  </a:lnTo>
                  <a:lnTo>
                    <a:pt x="47869" y="992"/>
                  </a:lnTo>
                  <a:lnTo>
                    <a:pt x="51777" y="2646"/>
                  </a:lnTo>
                  <a:lnTo>
                    <a:pt x="55376" y="4740"/>
                  </a:lnTo>
                  <a:lnTo>
                    <a:pt x="60755" y="6137"/>
                  </a:lnTo>
                  <a:lnTo>
                    <a:pt x="67321" y="7068"/>
                  </a:lnTo>
                  <a:lnTo>
                    <a:pt x="74678" y="7689"/>
                  </a:lnTo>
                  <a:lnTo>
                    <a:pt x="81569" y="9094"/>
                  </a:lnTo>
                  <a:lnTo>
                    <a:pt x="88150" y="11024"/>
                  </a:lnTo>
                  <a:lnTo>
                    <a:pt x="94523" y="13303"/>
                  </a:lnTo>
                  <a:lnTo>
                    <a:pt x="100759" y="14822"/>
                  </a:lnTo>
                  <a:lnTo>
                    <a:pt x="106902" y="15834"/>
                  </a:lnTo>
                  <a:lnTo>
                    <a:pt x="112984" y="16510"/>
                  </a:lnTo>
                  <a:lnTo>
                    <a:pt x="120019" y="17952"/>
                  </a:lnTo>
                  <a:lnTo>
                    <a:pt x="127688" y="19906"/>
                  </a:lnTo>
                  <a:lnTo>
                    <a:pt x="151965" y="2678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120"/>
            <p:cNvSpPr/>
            <p:nvPr/>
          </p:nvSpPr>
          <p:spPr>
            <a:xfrm>
              <a:off x="5233496" y="5259586"/>
              <a:ext cx="116209" cy="17861"/>
            </a:xfrm>
            <a:custGeom>
              <a:avLst/>
              <a:gdLst/>
              <a:ahLst/>
              <a:cxnLst/>
              <a:rect l="0" t="0" r="0" b="0"/>
              <a:pathLst>
                <a:path w="116209" h="17861">
                  <a:moveTo>
                    <a:pt x="0" y="17860"/>
                  </a:moveTo>
                  <a:lnTo>
                    <a:pt x="0" y="13119"/>
                  </a:lnTo>
                  <a:lnTo>
                    <a:pt x="993" y="11722"/>
                  </a:lnTo>
                  <a:lnTo>
                    <a:pt x="2648" y="10791"/>
                  </a:lnTo>
                  <a:lnTo>
                    <a:pt x="4745" y="10171"/>
                  </a:lnTo>
                  <a:lnTo>
                    <a:pt x="8130" y="9757"/>
                  </a:lnTo>
                  <a:lnTo>
                    <a:pt x="12372" y="9481"/>
                  </a:lnTo>
                  <a:lnTo>
                    <a:pt x="21391" y="9175"/>
                  </a:lnTo>
                  <a:lnTo>
                    <a:pt x="33044" y="9002"/>
                  </a:lnTo>
                  <a:lnTo>
                    <a:pt x="60022" y="8940"/>
                  </a:lnTo>
                  <a:lnTo>
                    <a:pt x="68818" y="7944"/>
                  </a:lnTo>
                  <a:lnTo>
                    <a:pt x="79649" y="6288"/>
                  </a:lnTo>
                  <a:lnTo>
                    <a:pt x="116208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121"/>
            <p:cNvSpPr/>
            <p:nvPr/>
          </p:nvSpPr>
          <p:spPr>
            <a:xfrm>
              <a:off x="5483792" y="5152430"/>
              <a:ext cx="151966" cy="8930"/>
            </a:xfrm>
            <a:custGeom>
              <a:avLst/>
              <a:gdLst/>
              <a:ahLst/>
              <a:cxnLst/>
              <a:rect l="0" t="0" r="0" b="0"/>
              <a:pathLst>
                <a:path w="151966" h="8930">
                  <a:moveTo>
                    <a:pt x="0" y="0"/>
                  </a:moveTo>
                  <a:lnTo>
                    <a:pt x="104669" y="0"/>
                  </a:lnTo>
                  <a:lnTo>
                    <a:pt x="110502" y="992"/>
                  </a:lnTo>
                  <a:lnTo>
                    <a:pt x="116377" y="2645"/>
                  </a:lnTo>
                  <a:lnTo>
                    <a:pt x="122280" y="4740"/>
                  </a:lnTo>
                  <a:lnTo>
                    <a:pt x="128203" y="6137"/>
                  </a:lnTo>
                  <a:lnTo>
                    <a:pt x="134137" y="7067"/>
                  </a:lnTo>
                  <a:lnTo>
                    <a:pt x="151965" y="892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122"/>
            <p:cNvSpPr/>
            <p:nvPr/>
          </p:nvSpPr>
          <p:spPr>
            <a:xfrm>
              <a:off x="5412278" y="5125641"/>
              <a:ext cx="223063" cy="392906"/>
            </a:xfrm>
            <a:custGeom>
              <a:avLst/>
              <a:gdLst/>
              <a:ahLst/>
              <a:cxnLst/>
              <a:rect l="0" t="0" r="0" b="0"/>
              <a:pathLst>
                <a:path w="223063" h="392906">
                  <a:moveTo>
                    <a:pt x="107270" y="0"/>
                  </a:moveTo>
                  <a:lnTo>
                    <a:pt x="94828" y="0"/>
                  </a:lnTo>
                  <a:lnTo>
                    <a:pt x="92022" y="992"/>
                  </a:lnTo>
                  <a:lnTo>
                    <a:pt x="86257" y="4740"/>
                  </a:lnTo>
                  <a:lnTo>
                    <a:pt x="80384" y="9713"/>
                  </a:lnTo>
                  <a:lnTo>
                    <a:pt x="77427" y="12428"/>
                  </a:lnTo>
                  <a:lnTo>
                    <a:pt x="74463" y="14238"/>
                  </a:lnTo>
                  <a:lnTo>
                    <a:pt x="68520" y="16250"/>
                  </a:lnTo>
                  <a:lnTo>
                    <a:pt x="62568" y="19790"/>
                  </a:lnTo>
                  <a:lnTo>
                    <a:pt x="56612" y="24670"/>
                  </a:lnTo>
                  <a:lnTo>
                    <a:pt x="50654" y="30147"/>
                  </a:lnTo>
                  <a:lnTo>
                    <a:pt x="41716" y="38808"/>
                  </a:lnTo>
                  <a:lnTo>
                    <a:pt x="35757" y="47344"/>
                  </a:lnTo>
                  <a:lnTo>
                    <a:pt x="29797" y="56760"/>
                  </a:lnTo>
                  <a:lnTo>
                    <a:pt x="23838" y="64252"/>
                  </a:lnTo>
                  <a:lnTo>
                    <a:pt x="20527" y="70890"/>
                  </a:lnTo>
                  <a:lnTo>
                    <a:pt x="19644" y="74049"/>
                  </a:lnTo>
                  <a:lnTo>
                    <a:pt x="16015" y="80204"/>
                  </a:lnTo>
                  <a:lnTo>
                    <a:pt x="13656" y="83235"/>
                  </a:lnTo>
                  <a:lnTo>
                    <a:pt x="11036" y="89249"/>
                  </a:lnTo>
                  <a:lnTo>
                    <a:pt x="9561" y="98212"/>
                  </a:lnTo>
                  <a:lnTo>
                    <a:pt x="8994" y="109017"/>
                  </a:lnTo>
                  <a:lnTo>
                    <a:pt x="8940" y="132558"/>
                  </a:lnTo>
                  <a:lnTo>
                    <a:pt x="9933" y="133020"/>
                  </a:lnTo>
                  <a:lnTo>
                    <a:pt x="16636" y="133823"/>
                  </a:lnTo>
                  <a:lnTo>
                    <a:pt x="22515" y="133934"/>
                  </a:lnTo>
                  <a:lnTo>
                    <a:pt x="40022" y="133944"/>
                  </a:lnTo>
                  <a:lnTo>
                    <a:pt x="42573" y="132952"/>
                  </a:lnTo>
                  <a:lnTo>
                    <a:pt x="48056" y="129204"/>
                  </a:lnTo>
                  <a:lnTo>
                    <a:pt x="53804" y="126877"/>
                  </a:lnTo>
                  <a:lnTo>
                    <a:pt x="59670" y="125842"/>
                  </a:lnTo>
                  <a:lnTo>
                    <a:pt x="65587" y="125383"/>
                  </a:lnTo>
                  <a:lnTo>
                    <a:pt x="71529" y="125179"/>
                  </a:lnTo>
                  <a:lnTo>
                    <a:pt x="74503" y="125124"/>
                  </a:lnTo>
                  <a:lnTo>
                    <a:pt x="77479" y="124095"/>
                  </a:lnTo>
                  <a:lnTo>
                    <a:pt x="83435" y="120307"/>
                  </a:lnTo>
                  <a:lnTo>
                    <a:pt x="89393" y="117962"/>
                  </a:lnTo>
                  <a:lnTo>
                    <a:pt x="92372" y="117336"/>
                  </a:lnTo>
                  <a:lnTo>
                    <a:pt x="95352" y="117912"/>
                  </a:lnTo>
                  <a:lnTo>
                    <a:pt x="101311" y="121197"/>
                  </a:lnTo>
                  <a:lnTo>
                    <a:pt x="107270" y="123318"/>
                  </a:lnTo>
                  <a:lnTo>
                    <a:pt x="110250" y="123883"/>
                  </a:lnTo>
                  <a:lnTo>
                    <a:pt x="116209" y="127158"/>
                  </a:lnTo>
                  <a:lnTo>
                    <a:pt x="123162" y="131921"/>
                  </a:lnTo>
                  <a:lnTo>
                    <a:pt x="127797" y="134580"/>
                  </a:lnTo>
                  <a:lnTo>
                    <a:pt x="132874" y="137345"/>
                  </a:lnTo>
                  <a:lnTo>
                    <a:pt x="137251" y="140180"/>
                  </a:lnTo>
                  <a:lnTo>
                    <a:pt x="141163" y="143062"/>
                  </a:lnTo>
                  <a:lnTo>
                    <a:pt x="144764" y="145976"/>
                  </a:lnTo>
                  <a:lnTo>
                    <a:pt x="149151" y="149903"/>
                  </a:lnTo>
                  <a:lnTo>
                    <a:pt x="159323" y="159558"/>
                  </a:lnTo>
                  <a:lnTo>
                    <a:pt x="163823" y="164911"/>
                  </a:lnTo>
                  <a:lnTo>
                    <a:pt x="167817" y="170464"/>
                  </a:lnTo>
                  <a:lnTo>
                    <a:pt x="171472" y="176151"/>
                  </a:lnTo>
                  <a:lnTo>
                    <a:pt x="175896" y="181925"/>
                  </a:lnTo>
                  <a:lnTo>
                    <a:pt x="180831" y="187760"/>
                  </a:lnTo>
                  <a:lnTo>
                    <a:pt x="186108" y="193633"/>
                  </a:lnTo>
                  <a:lnTo>
                    <a:pt x="190619" y="200526"/>
                  </a:lnTo>
                  <a:lnTo>
                    <a:pt x="194620" y="208098"/>
                  </a:lnTo>
                  <a:lnTo>
                    <a:pt x="201713" y="223456"/>
                  </a:lnTo>
                  <a:lnTo>
                    <a:pt x="208177" y="236897"/>
                  </a:lnTo>
                  <a:lnTo>
                    <a:pt x="210298" y="243259"/>
                  </a:lnTo>
                  <a:lnTo>
                    <a:pt x="211712" y="249485"/>
                  </a:lnTo>
                  <a:lnTo>
                    <a:pt x="212655" y="255620"/>
                  </a:lnTo>
                  <a:lnTo>
                    <a:pt x="214277" y="262687"/>
                  </a:lnTo>
                  <a:lnTo>
                    <a:pt x="216351" y="270374"/>
                  </a:lnTo>
                  <a:lnTo>
                    <a:pt x="218727" y="278476"/>
                  </a:lnTo>
                  <a:lnTo>
                    <a:pt x="220311" y="285861"/>
                  </a:lnTo>
                  <a:lnTo>
                    <a:pt x="221367" y="292769"/>
                  </a:lnTo>
                  <a:lnTo>
                    <a:pt x="222540" y="304744"/>
                  </a:lnTo>
                  <a:lnTo>
                    <a:pt x="223062" y="313374"/>
                  </a:lnTo>
                  <a:lnTo>
                    <a:pt x="220645" y="323162"/>
                  </a:lnTo>
                  <a:lnTo>
                    <a:pt x="217253" y="333135"/>
                  </a:lnTo>
                  <a:lnTo>
                    <a:pt x="215746" y="340875"/>
                  </a:lnTo>
                  <a:lnTo>
                    <a:pt x="212427" y="347622"/>
                  </a:lnTo>
                  <a:lnTo>
                    <a:pt x="207641" y="353928"/>
                  </a:lnTo>
                  <a:lnTo>
                    <a:pt x="202204" y="360038"/>
                  </a:lnTo>
                  <a:lnTo>
                    <a:pt x="198370" y="363056"/>
                  </a:lnTo>
                  <a:lnTo>
                    <a:pt x="193827" y="366061"/>
                  </a:lnTo>
                  <a:lnTo>
                    <a:pt x="188813" y="369056"/>
                  </a:lnTo>
                  <a:lnTo>
                    <a:pt x="184476" y="372045"/>
                  </a:lnTo>
                  <a:lnTo>
                    <a:pt x="180593" y="375030"/>
                  </a:lnTo>
                  <a:lnTo>
                    <a:pt x="177009" y="378011"/>
                  </a:lnTo>
                  <a:lnTo>
                    <a:pt x="172634" y="380000"/>
                  </a:lnTo>
                  <a:lnTo>
                    <a:pt x="167731" y="381325"/>
                  </a:lnTo>
                  <a:lnTo>
                    <a:pt x="162476" y="382209"/>
                  </a:lnTo>
                  <a:lnTo>
                    <a:pt x="156987" y="382798"/>
                  </a:lnTo>
                  <a:lnTo>
                    <a:pt x="151339" y="383190"/>
                  </a:lnTo>
                  <a:lnTo>
                    <a:pt x="145589" y="383452"/>
                  </a:lnTo>
                  <a:lnTo>
                    <a:pt x="139769" y="384619"/>
                  </a:lnTo>
                  <a:lnTo>
                    <a:pt x="133902" y="386389"/>
                  </a:lnTo>
                  <a:lnTo>
                    <a:pt x="128004" y="388561"/>
                  </a:lnTo>
                  <a:lnTo>
                    <a:pt x="122086" y="390009"/>
                  </a:lnTo>
                  <a:lnTo>
                    <a:pt x="116155" y="390975"/>
                  </a:lnTo>
                  <a:lnTo>
                    <a:pt x="110213" y="391619"/>
                  </a:lnTo>
                  <a:lnTo>
                    <a:pt x="103273" y="392048"/>
                  </a:lnTo>
                  <a:lnTo>
                    <a:pt x="87615" y="392524"/>
                  </a:lnTo>
                  <a:lnTo>
                    <a:pt x="51537" y="392855"/>
                  </a:lnTo>
                  <a:lnTo>
                    <a:pt x="0" y="39290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123"/>
            <p:cNvSpPr/>
            <p:nvPr/>
          </p:nvSpPr>
          <p:spPr>
            <a:xfrm>
              <a:off x="4938504" y="5589984"/>
              <a:ext cx="616798" cy="26790"/>
            </a:xfrm>
            <a:custGeom>
              <a:avLst/>
              <a:gdLst/>
              <a:ahLst/>
              <a:cxnLst/>
              <a:rect l="0" t="0" r="0" b="0"/>
              <a:pathLst>
                <a:path w="616798" h="26790">
                  <a:moveTo>
                    <a:pt x="0" y="0"/>
                  </a:moveTo>
                  <a:lnTo>
                    <a:pt x="183284" y="0"/>
                  </a:lnTo>
                  <a:lnTo>
                    <a:pt x="194696" y="992"/>
                  </a:lnTo>
                  <a:lnTo>
                    <a:pt x="206276" y="2646"/>
                  </a:lnTo>
                  <a:lnTo>
                    <a:pt x="217970" y="4740"/>
                  </a:lnTo>
                  <a:lnTo>
                    <a:pt x="229738" y="6137"/>
                  </a:lnTo>
                  <a:lnTo>
                    <a:pt x="241557" y="7068"/>
                  </a:lnTo>
                  <a:lnTo>
                    <a:pt x="253409" y="7689"/>
                  </a:lnTo>
                  <a:lnTo>
                    <a:pt x="279822" y="8378"/>
                  </a:lnTo>
                  <a:lnTo>
                    <a:pt x="293818" y="8562"/>
                  </a:lnTo>
                  <a:lnTo>
                    <a:pt x="307121" y="9677"/>
                  </a:lnTo>
                  <a:lnTo>
                    <a:pt x="319963" y="11412"/>
                  </a:lnTo>
                  <a:lnTo>
                    <a:pt x="332497" y="13561"/>
                  </a:lnTo>
                  <a:lnTo>
                    <a:pt x="344826" y="14994"/>
                  </a:lnTo>
                  <a:lnTo>
                    <a:pt x="357018" y="15949"/>
                  </a:lnTo>
                  <a:lnTo>
                    <a:pt x="369120" y="16586"/>
                  </a:lnTo>
                  <a:lnTo>
                    <a:pt x="393160" y="17294"/>
                  </a:lnTo>
                  <a:lnTo>
                    <a:pt x="436220" y="17748"/>
                  </a:lnTo>
                  <a:lnTo>
                    <a:pt x="445758" y="18777"/>
                  </a:lnTo>
                  <a:lnTo>
                    <a:pt x="455097" y="20456"/>
                  </a:lnTo>
                  <a:lnTo>
                    <a:pt x="464303" y="22567"/>
                  </a:lnTo>
                  <a:lnTo>
                    <a:pt x="473419" y="23974"/>
                  </a:lnTo>
                  <a:lnTo>
                    <a:pt x="482477" y="24913"/>
                  </a:lnTo>
                  <a:lnTo>
                    <a:pt x="491495" y="25538"/>
                  </a:lnTo>
                  <a:lnTo>
                    <a:pt x="509461" y="26234"/>
                  </a:lnTo>
                  <a:lnTo>
                    <a:pt x="540528" y="26680"/>
                  </a:lnTo>
                  <a:lnTo>
                    <a:pt x="616797" y="26789"/>
                  </a:lnTo>
                  <a:lnTo>
                    <a:pt x="607861" y="2678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124"/>
            <p:cNvSpPr/>
            <p:nvPr/>
          </p:nvSpPr>
          <p:spPr>
            <a:xfrm>
              <a:off x="5153425" y="5723932"/>
              <a:ext cx="321429" cy="303608"/>
            </a:xfrm>
            <a:custGeom>
              <a:avLst/>
              <a:gdLst/>
              <a:ahLst/>
              <a:cxnLst/>
              <a:rect l="0" t="0" r="0" b="0"/>
              <a:pathLst>
                <a:path w="321429" h="303608">
                  <a:moveTo>
                    <a:pt x="80071" y="26787"/>
                  </a:moveTo>
                  <a:lnTo>
                    <a:pt x="71133" y="26787"/>
                  </a:lnTo>
                  <a:lnTo>
                    <a:pt x="84448" y="26787"/>
                  </a:lnTo>
                  <a:lnTo>
                    <a:pt x="85969" y="25794"/>
                  </a:lnTo>
                  <a:lnTo>
                    <a:pt x="86983" y="24141"/>
                  </a:lnTo>
                  <a:lnTo>
                    <a:pt x="87658" y="22046"/>
                  </a:lnTo>
                  <a:lnTo>
                    <a:pt x="89102" y="20649"/>
                  </a:lnTo>
                  <a:lnTo>
                    <a:pt x="91058" y="19718"/>
                  </a:lnTo>
                  <a:lnTo>
                    <a:pt x="93355" y="19098"/>
                  </a:lnTo>
                  <a:lnTo>
                    <a:pt x="98555" y="15763"/>
                  </a:lnTo>
                  <a:lnTo>
                    <a:pt x="101333" y="13484"/>
                  </a:lnTo>
                  <a:lnTo>
                    <a:pt x="104178" y="11965"/>
                  </a:lnTo>
                  <a:lnTo>
                    <a:pt x="112927" y="8835"/>
                  </a:lnTo>
                  <a:lnTo>
                    <a:pt x="121810" y="3057"/>
                  </a:lnTo>
                  <a:lnTo>
                    <a:pt x="127757" y="1357"/>
                  </a:lnTo>
                  <a:lnTo>
                    <a:pt x="136688" y="400"/>
                  </a:lnTo>
                  <a:lnTo>
                    <a:pt x="145625" y="117"/>
                  </a:lnTo>
                  <a:lnTo>
                    <a:pt x="181012" y="0"/>
                  </a:lnTo>
                  <a:lnTo>
                    <a:pt x="184115" y="992"/>
                  </a:lnTo>
                  <a:lnTo>
                    <a:pt x="190211" y="4739"/>
                  </a:lnTo>
                  <a:lnTo>
                    <a:pt x="199227" y="12427"/>
                  </a:lnTo>
                  <a:lnTo>
                    <a:pt x="205204" y="20735"/>
                  </a:lnTo>
                  <a:lnTo>
                    <a:pt x="211171" y="30050"/>
                  </a:lnTo>
                  <a:lnTo>
                    <a:pt x="217134" y="37498"/>
                  </a:lnTo>
                  <a:lnTo>
                    <a:pt x="223096" y="46761"/>
                  </a:lnTo>
                  <a:lnTo>
                    <a:pt x="226076" y="52008"/>
                  </a:lnTo>
                  <a:lnTo>
                    <a:pt x="228063" y="57492"/>
                  </a:lnTo>
                  <a:lnTo>
                    <a:pt x="229387" y="63131"/>
                  </a:lnTo>
                  <a:lnTo>
                    <a:pt x="230270" y="68876"/>
                  </a:lnTo>
                  <a:lnTo>
                    <a:pt x="230859" y="75682"/>
                  </a:lnTo>
                  <a:lnTo>
                    <a:pt x="231251" y="83196"/>
                  </a:lnTo>
                  <a:lnTo>
                    <a:pt x="231687" y="98490"/>
                  </a:lnTo>
                  <a:lnTo>
                    <a:pt x="231990" y="130609"/>
                  </a:lnTo>
                  <a:lnTo>
                    <a:pt x="231012" y="136681"/>
                  </a:lnTo>
                  <a:lnTo>
                    <a:pt x="229367" y="142714"/>
                  </a:lnTo>
                  <a:lnTo>
                    <a:pt x="227277" y="148720"/>
                  </a:lnTo>
                  <a:lnTo>
                    <a:pt x="224890" y="154708"/>
                  </a:lnTo>
                  <a:lnTo>
                    <a:pt x="222306" y="160685"/>
                  </a:lnTo>
                  <a:lnTo>
                    <a:pt x="216786" y="172617"/>
                  </a:lnTo>
                  <a:lnTo>
                    <a:pt x="202193" y="202400"/>
                  </a:lnTo>
                  <a:lnTo>
                    <a:pt x="196260" y="211663"/>
                  </a:lnTo>
                  <a:lnTo>
                    <a:pt x="189318" y="220079"/>
                  </a:lnTo>
                  <a:lnTo>
                    <a:pt x="184685" y="225101"/>
                  </a:lnTo>
                  <a:lnTo>
                    <a:pt x="179611" y="230433"/>
                  </a:lnTo>
                  <a:lnTo>
                    <a:pt x="174242" y="234981"/>
                  </a:lnTo>
                  <a:lnTo>
                    <a:pt x="168675" y="239004"/>
                  </a:lnTo>
                  <a:lnTo>
                    <a:pt x="162978" y="242680"/>
                  </a:lnTo>
                  <a:lnTo>
                    <a:pt x="154000" y="252054"/>
                  </a:lnTo>
                  <a:lnTo>
                    <a:pt x="150214" y="257332"/>
                  </a:lnTo>
                  <a:lnTo>
                    <a:pt x="140712" y="265842"/>
                  </a:lnTo>
                  <a:lnTo>
                    <a:pt x="135397" y="269501"/>
                  </a:lnTo>
                  <a:lnTo>
                    <a:pt x="129867" y="271940"/>
                  </a:lnTo>
                  <a:lnTo>
                    <a:pt x="124193" y="273565"/>
                  </a:lnTo>
                  <a:lnTo>
                    <a:pt x="118425" y="274649"/>
                  </a:lnTo>
                  <a:lnTo>
                    <a:pt x="109367" y="278500"/>
                  </a:lnTo>
                  <a:lnTo>
                    <a:pt x="105561" y="280916"/>
                  </a:lnTo>
                  <a:lnTo>
                    <a:pt x="96035" y="283600"/>
                  </a:lnTo>
                  <a:lnTo>
                    <a:pt x="90713" y="284316"/>
                  </a:lnTo>
                  <a:lnTo>
                    <a:pt x="82152" y="287757"/>
                  </a:lnTo>
                  <a:lnTo>
                    <a:pt x="78479" y="290064"/>
                  </a:lnTo>
                  <a:lnTo>
                    <a:pt x="69100" y="292627"/>
                  </a:lnTo>
                  <a:lnTo>
                    <a:pt x="59303" y="293766"/>
                  </a:lnTo>
                  <a:lnTo>
                    <a:pt x="51638" y="294272"/>
                  </a:lnTo>
                  <a:lnTo>
                    <a:pt x="41738" y="294557"/>
                  </a:lnTo>
                  <a:lnTo>
                    <a:pt x="32515" y="294642"/>
                  </a:lnTo>
                  <a:lnTo>
                    <a:pt x="29496" y="293661"/>
                  </a:lnTo>
                  <a:lnTo>
                    <a:pt x="20500" y="288533"/>
                  </a:lnTo>
                  <a:lnTo>
                    <a:pt x="14528" y="286985"/>
                  </a:lnTo>
                  <a:lnTo>
                    <a:pt x="12538" y="285581"/>
                  </a:lnTo>
                  <a:lnTo>
                    <a:pt x="11211" y="283652"/>
                  </a:lnTo>
                  <a:lnTo>
                    <a:pt x="9082" y="278168"/>
                  </a:lnTo>
                  <a:lnTo>
                    <a:pt x="907" y="269248"/>
                  </a:lnTo>
                  <a:lnTo>
                    <a:pt x="191" y="265846"/>
                  </a:lnTo>
                  <a:lnTo>
                    <a:pt x="0" y="263550"/>
                  </a:lnTo>
                  <a:lnTo>
                    <a:pt x="866" y="262020"/>
                  </a:lnTo>
                  <a:lnTo>
                    <a:pt x="2437" y="260999"/>
                  </a:lnTo>
                  <a:lnTo>
                    <a:pt x="4477" y="260319"/>
                  </a:lnTo>
                  <a:lnTo>
                    <a:pt x="5837" y="258873"/>
                  </a:lnTo>
                  <a:lnTo>
                    <a:pt x="6744" y="256917"/>
                  </a:lnTo>
                  <a:lnTo>
                    <a:pt x="7348" y="254621"/>
                  </a:lnTo>
                  <a:lnTo>
                    <a:pt x="8745" y="253090"/>
                  </a:lnTo>
                  <a:lnTo>
                    <a:pt x="10669" y="252070"/>
                  </a:lnTo>
                  <a:lnTo>
                    <a:pt x="16148" y="250432"/>
                  </a:lnTo>
                  <a:lnTo>
                    <a:pt x="24367" y="243971"/>
                  </a:lnTo>
                  <a:lnTo>
                    <a:pt x="29820" y="242376"/>
                  </a:lnTo>
                  <a:lnTo>
                    <a:pt x="38475" y="241477"/>
                  </a:lnTo>
                  <a:lnTo>
                    <a:pt x="47016" y="241267"/>
                  </a:lnTo>
                  <a:lnTo>
                    <a:pt x="78492" y="241109"/>
                  </a:lnTo>
                  <a:lnTo>
                    <a:pt x="82991" y="242098"/>
                  </a:lnTo>
                  <a:lnTo>
                    <a:pt x="90639" y="245842"/>
                  </a:lnTo>
                  <a:lnTo>
                    <a:pt x="99997" y="248168"/>
                  </a:lnTo>
                  <a:lnTo>
                    <a:pt x="105274" y="248788"/>
                  </a:lnTo>
                  <a:lnTo>
                    <a:pt x="110778" y="249202"/>
                  </a:lnTo>
                  <a:lnTo>
                    <a:pt x="116434" y="249477"/>
                  </a:lnTo>
                  <a:lnTo>
                    <a:pt x="122191" y="249661"/>
                  </a:lnTo>
                  <a:lnTo>
                    <a:pt x="128016" y="250776"/>
                  </a:lnTo>
                  <a:lnTo>
                    <a:pt x="133885" y="252511"/>
                  </a:lnTo>
                  <a:lnTo>
                    <a:pt x="139785" y="254660"/>
                  </a:lnTo>
                  <a:lnTo>
                    <a:pt x="145705" y="256093"/>
                  </a:lnTo>
                  <a:lnTo>
                    <a:pt x="151637" y="257048"/>
                  </a:lnTo>
                  <a:lnTo>
                    <a:pt x="157579" y="257685"/>
                  </a:lnTo>
                  <a:lnTo>
                    <a:pt x="166829" y="261038"/>
                  </a:lnTo>
                  <a:lnTo>
                    <a:pt x="170686" y="263321"/>
                  </a:lnTo>
                  <a:lnTo>
                    <a:pt x="180270" y="265858"/>
                  </a:lnTo>
                  <a:lnTo>
                    <a:pt x="185606" y="266535"/>
                  </a:lnTo>
                  <a:lnTo>
                    <a:pt x="191151" y="267979"/>
                  </a:lnTo>
                  <a:lnTo>
                    <a:pt x="196833" y="269932"/>
                  </a:lnTo>
                  <a:lnTo>
                    <a:pt x="202608" y="272227"/>
                  </a:lnTo>
                  <a:lnTo>
                    <a:pt x="211673" y="274778"/>
                  </a:lnTo>
                  <a:lnTo>
                    <a:pt x="220006" y="276903"/>
                  </a:lnTo>
                  <a:lnTo>
                    <a:pt x="225009" y="278859"/>
                  </a:lnTo>
                  <a:lnTo>
                    <a:pt x="230331" y="281156"/>
                  </a:lnTo>
                  <a:lnTo>
                    <a:pt x="235865" y="282686"/>
                  </a:lnTo>
                  <a:lnTo>
                    <a:pt x="241542" y="283706"/>
                  </a:lnTo>
                  <a:lnTo>
                    <a:pt x="247312" y="284387"/>
                  </a:lnTo>
                  <a:lnTo>
                    <a:pt x="256373" y="287789"/>
                  </a:lnTo>
                  <a:lnTo>
                    <a:pt x="263711" y="291616"/>
                  </a:lnTo>
                  <a:lnTo>
                    <a:pt x="273425" y="294762"/>
                  </a:lnTo>
                  <a:lnTo>
                    <a:pt x="282594" y="300545"/>
                  </a:lnTo>
                  <a:lnTo>
                    <a:pt x="288608" y="302246"/>
                  </a:lnTo>
                  <a:lnTo>
                    <a:pt x="297577" y="303203"/>
                  </a:lnTo>
                  <a:lnTo>
                    <a:pt x="306525" y="303487"/>
                  </a:lnTo>
                  <a:lnTo>
                    <a:pt x="321428" y="30360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125"/>
            <p:cNvSpPr/>
            <p:nvPr/>
          </p:nvSpPr>
          <p:spPr>
            <a:xfrm>
              <a:off x="5725148" y="5464968"/>
              <a:ext cx="160906" cy="8931"/>
            </a:xfrm>
            <a:custGeom>
              <a:avLst/>
              <a:gdLst/>
              <a:ahLst/>
              <a:cxnLst/>
              <a:rect l="0" t="0" r="0" b="0"/>
              <a:pathLst>
                <a:path w="160906" h="8931">
                  <a:moveTo>
                    <a:pt x="0" y="0"/>
                  </a:moveTo>
                  <a:lnTo>
                    <a:pt x="104327" y="0"/>
                  </a:lnTo>
                  <a:lnTo>
                    <a:pt x="113254" y="992"/>
                  </a:lnTo>
                  <a:lnTo>
                    <a:pt x="124171" y="2646"/>
                  </a:lnTo>
                  <a:lnTo>
                    <a:pt x="160905" y="893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126"/>
            <p:cNvSpPr/>
            <p:nvPr/>
          </p:nvSpPr>
          <p:spPr>
            <a:xfrm>
              <a:off x="5751965" y="5572125"/>
              <a:ext cx="125150" cy="8931"/>
            </a:xfrm>
            <a:custGeom>
              <a:avLst/>
              <a:gdLst/>
              <a:ahLst/>
              <a:cxnLst/>
              <a:rect l="0" t="0" r="0" b="0"/>
              <a:pathLst>
                <a:path w="125150" h="8931">
                  <a:moveTo>
                    <a:pt x="0" y="0"/>
                  </a:moveTo>
                  <a:lnTo>
                    <a:pt x="26018" y="0"/>
                  </a:lnTo>
                  <a:lnTo>
                    <a:pt x="30258" y="992"/>
                  </a:lnTo>
                  <a:lnTo>
                    <a:pt x="34077" y="2645"/>
                  </a:lnTo>
                  <a:lnTo>
                    <a:pt x="37617" y="4740"/>
                  </a:lnTo>
                  <a:lnTo>
                    <a:pt x="42956" y="6137"/>
                  </a:lnTo>
                  <a:lnTo>
                    <a:pt x="49495" y="7068"/>
                  </a:lnTo>
                  <a:lnTo>
                    <a:pt x="56835" y="7689"/>
                  </a:lnTo>
                  <a:lnTo>
                    <a:pt x="67687" y="8102"/>
                  </a:lnTo>
                  <a:lnTo>
                    <a:pt x="125149" y="893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127"/>
            <p:cNvSpPr/>
            <p:nvPr/>
          </p:nvSpPr>
          <p:spPr>
            <a:xfrm>
              <a:off x="5877114" y="5357812"/>
              <a:ext cx="98331" cy="26790"/>
            </a:xfrm>
            <a:custGeom>
              <a:avLst/>
              <a:gdLst/>
              <a:ahLst/>
              <a:cxnLst/>
              <a:rect l="0" t="0" r="0" b="0"/>
              <a:pathLst>
                <a:path w="98331" h="26790">
                  <a:moveTo>
                    <a:pt x="0" y="26789"/>
                  </a:moveTo>
                  <a:lnTo>
                    <a:pt x="4745" y="26789"/>
                  </a:lnTo>
                  <a:lnTo>
                    <a:pt x="6143" y="25798"/>
                  </a:lnTo>
                  <a:lnTo>
                    <a:pt x="7075" y="24144"/>
                  </a:lnTo>
                  <a:lnTo>
                    <a:pt x="7696" y="22049"/>
                  </a:lnTo>
                  <a:lnTo>
                    <a:pt x="9103" y="20653"/>
                  </a:lnTo>
                  <a:lnTo>
                    <a:pt x="11035" y="19722"/>
                  </a:lnTo>
                  <a:lnTo>
                    <a:pt x="13316" y="19101"/>
                  </a:lnTo>
                  <a:lnTo>
                    <a:pt x="15830" y="18687"/>
                  </a:lnTo>
                  <a:lnTo>
                    <a:pt x="18500" y="18411"/>
                  </a:lnTo>
                  <a:lnTo>
                    <a:pt x="21272" y="18228"/>
                  </a:lnTo>
                  <a:lnTo>
                    <a:pt x="25106" y="17113"/>
                  </a:lnTo>
                  <a:lnTo>
                    <a:pt x="29650" y="15377"/>
                  </a:lnTo>
                  <a:lnTo>
                    <a:pt x="34665" y="13228"/>
                  </a:lnTo>
                  <a:lnTo>
                    <a:pt x="39995" y="11795"/>
                  </a:lnTo>
                  <a:lnTo>
                    <a:pt x="45535" y="10840"/>
                  </a:lnTo>
                  <a:lnTo>
                    <a:pt x="51214" y="10204"/>
                  </a:lnTo>
                  <a:lnTo>
                    <a:pt x="55994" y="8787"/>
                  </a:lnTo>
                  <a:lnTo>
                    <a:pt x="60174" y="6850"/>
                  </a:lnTo>
                  <a:lnTo>
                    <a:pt x="63953" y="4567"/>
                  </a:lnTo>
                  <a:lnTo>
                    <a:pt x="69453" y="3045"/>
                  </a:lnTo>
                  <a:lnTo>
                    <a:pt x="76099" y="2030"/>
                  </a:lnTo>
                  <a:lnTo>
                    <a:pt x="9833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128"/>
            <p:cNvSpPr/>
            <p:nvPr/>
          </p:nvSpPr>
          <p:spPr>
            <a:xfrm>
              <a:off x="6055897" y="5179338"/>
              <a:ext cx="223479" cy="321350"/>
            </a:xfrm>
            <a:custGeom>
              <a:avLst/>
              <a:gdLst/>
              <a:ahLst/>
              <a:cxnLst/>
              <a:rect l="0" t="0" r="0" b="0"/>
              <a:pathLst>
                <a:path w="223479" h="321350">
                  <a:moveTo>
                    <a:pt x="0" y="44529"/>
                  </a:moveTo>
                  <a:lnTo>
                    <a:pt x="0" y="32100"/>
                  </a:lnTo>
                  <a:lnTo>
                    <a:pt x="992" y="29297"/>
                  </a:lnTo>
                  <a:lnTo>
                    <a:pt x="7696" y="19457"/>
                  </a:lnTo>
                  <a:lnTo>
                    <a:pt x="13316" y="13508"/>
                  </a:lnTo>
                  <a:lnTo>
                    <a:pt x="16526" y="10202"/>
                  </a:lnTo>
                  <a:lnTo>
                    <a:pt x="22575" y="6783"/>
                  </a:lnTo>
                  <a:lnTo>
                    <a:pt x="26968" y="4482"/>
                  </a:lnTo>
                  <a:lnTo>
                    <a:pt x="30891" y="2948"/>
                  </a:lnTo>
                  <a:lnTo>
                    <a:pt x="34499" y="1926"/>
                  </a:lnTo>
                  <a:lnTo>
                    <a:pt x="41157" y="789"/>
                  </a:lnTo>
                  <a:lnTo>
                    <a:pt x="47426" y="284"/>
                  </a:lnTo>
                  <a:lnTo>
                    <a:pt x="56172" y="60"/>
                  </a:lnTo>
                  <a:lnTo>
                    <a:pt x="61286" y="0"/>
                  </a:lnTo>
                  <a:lnTo>
                    <a:pt x="66681" y="952"/>
                  </a:lnTo>
                  <a:lnTo>
                    <a:pt x="72265" y="2579"/>
                  </a:lnTo>
                  <a:lnTo>
                    <a:pt x="77973" y="4656"/>
                  </a:lnTo>
                  <a:lnTo>
                    <a:pt x="83766" y="7033"/>
                  </a:lnTo>
                  <a:lnTo>
                    <a:pt x="89614" y="9610"/>
                  </a:lnTo>
                  <a:lnTo>
                    <a:pt x="95499" y="12320"/>
                  </a:lnTo>
                  <a:lnTo>
                    <a:pt x="100416" y="15118"/>
                  </a:lnTo>
                  <a:lnTo>
                    <a:pt x="104687" y="17977"/>
                  </a:lnTo>
                  <a:lnTo>
                    <a:pt x="108527" y="20874"/>
                  </a:lnTo>
                  <a:lnTo>
                    <a:pt x="113074" y="24790"/>
                  </a:lnTo>
                  <a:lnTo>
                    <a:pt x="118092" y="29385"/>
                  </a:lnTo>
                  <a:lnTo>
                    <a:pt x="131996" y="42688"/>
                  </a:lnTo>
                  <a:lnTo>
                    <a:pt x="135673" y="46278"/>
                  </a:lnTo>
                  <a:lnTo>
                    <a:pt x="140110" y="51648"/>
                  </a:lnTo>
                  <a:lnTo>
                    <a:pt x="145055" y="58204"/>
                  </a:lnTo>
                  <a:lnTo>
                    <a:pt x="150338" y="65553"/>
                  </a:lnTo>
                  <a:lnTo>
                    <a:pt x="154853" y="72435"/>
                  </a:lnTo>
                  <a:lnTo>
                    <a:pt x="158856" y="79008"/>
                  </a:lnTo>
                  <a:lnTo>
                    <a:pt x="162519" y="85374"/>
                  </a:lnTo>
                  <a:lnTo>
                    <a:pt x="164960" y="91603"/>
                  </a:lnTo>
                  <a:lnTo>
                    <a:pt x="166588" y="97740"/>
                  </a:lnTo>
                  <a:lnTo>
                    <a:pt x="167673" y="103815"/>
                  </a:lnTo>
                  <a:lnTo>
                    <a:pt x="169390" y="110842"/>
                  </a:lnTo>
                  <a:lnTo>
                    <a:pt x="171527" y="118504"/>
                  </a:lnTo>
                  <a:lnTo>
                    <a:pt x="173945" y="126587"/>
                  </a:lnTo>
                  <a:lnTo>
                    <a:pt x="175558" y="134953"/>
                  </a:lnTo>
                  <a:lnTo>
                    <a:pt x="176633" y="143508"/>
                  </a:lnTo>
                  <a:lnTo>
                    <a:pt x="177350" y="152186"/>
                  </a:lnTo>
                  <a:lnTo>
                    <a:pt x="177827" y="159957"/>
                  </a:lnTo>
                  <a:lnTo>
                    <a:pt x="178358" y="173883"/>
                  </a:lnTo>
                  <a:lnTo>
                    <a:pt x="177506" y="181366"/>
                  </a:lnTo>
                  <a:lnTo>
                    <a:pt x="175945" y="189333"/>
                  </a:lnTo>
                  <a:lnTo>
                    <a:pt x="173911" y="197619"/>
                  </a:lnTo>
                  <a:lnTo>
                    <a:pt x="171562" y="205128"/>
                  </a:lnTo>
                  <a:lnTo>
                    <a:pt x="169003" y="212119"/>
                  </a:lnTo>
                  <a:lnTo>
                    <a:pt x="166303" y="218763"/>
                  </a:lnTo>
                  <a:lnTo>
                    <a:pt x="163510" y="225178"/>
                  </a:lnTo>
                  <a:lnTo>
                    <a:pt x="157758" y="237596"/>
                  </a:lnTo>
                  <a:lnTo>
                    <a:pt x="148936" y="255744"/>
                  </a:lnTo>
                  <a:lnTo>
                    <a:pt x="143004" y="265071"/>
                  </a:lnTo>
                  <a:lnTo>
                    <a:pt x="137057" y="272524"/>
                  </a:lnTo>
                  <a:lnTo>
                    <a:pt x="131102" y="279144"/>
                  </a:lnTo>
                  <a:lnTo>
                    <a:pt x="127131" y="282299"/>
                  </a:lnTo>
                  <a:lnTo>
                    <a:pt x="122497" y="285394"/>
                  </a:lnTo>
                  <a:lnTo>
                    <a:pt x="117421" y="288449"/>
                  </a:lnTo>
                  <a:lnTo>
                    <a:pt x="113044" y="291478"/>
                  </a:lnTo>
                  <a:lnTo>
                    <a:pt x="109132" y="294490"/>
                  </a:lnTo>
                  <a:lnTo>
                    <a:pt x="105531" y="297490"/>
                  </a:lnTo>
                  <a:lnTo>
                    <a:pt x="98882" y="303469"/>
                  </a:lnTo>
                  <a:lnTo>
                    <a:pt x="95718" y="306453"/>
                  </a:lnTo>
                  <a:lnTo>
                    <a:pt x="91622" y="308442"/>
                  </a:lnTo>
                  <a:lnTo>
                    <a:pt x="86905" y="309768"/>
                  </a:lnTo>
                  <a:lnTo>
                    <a:pt x="81775" y="310652"/>
                  </a:lnTo>
                  <a:lnTo>
                    <a:pt x="77361" y="311241"/>
                  </a:lnTo>
                  <a:lnTo>
                    <a:pt x="73425" y="311634"/>
                  </a:lnTo>
                  <a:lnTo>
                    <a:pt x="69807" y="311896"/>
                  </a:lnTo>
                  <a:lnTo>
                    <a:pt x="66403" y="313063"/>
                  </a:lnTo>
                  <a:lnTo>
                    <a:pt x="59971" y="317005"/>
                  </a:lnTo>
                  <a:lnTo>
                    <a:pt x="53802" y="319419"/>
                  </a:lnTo>
                  <a:lnTo>
                    <a:pt x="50767" y="320063"/>
                  </a:lnTo>
                  <a:lnTo>
                    <a:pt x="47749" y="319499"/>
                  </a:lnTo>
                  <a:lnTo>
                    <a:pt x="41749" y="316228"/>
                  </a:lnTo>
                  <a:lnTo>
                    <a:pt x="35771" y="314112"/>
                  </a:lnTo>
                  <a:lnTo>
                    <a:pt x="28586" y="312754"/>
                  </a:lnTo>
                  <a:lnTo>
                    <a:pt x="22596" y="307779"/>
                  </a:lnTo>
                  <a:lnTo>
                    <a:pt x="17326" y="302751"/>
                  </a:lnTo>
                  <a:lnTo>
                    <a:pt x="14530" y="300020"/>
                  </a:lnTo>
                  <a:lnTo>
                    <a:pt x="12666" y="297208"/>
                  </a:lnTo>
                  <a:lnTo>
                    <a:pt x="9430" y="287351"/>
                  </a:lnTo>
                  <a:lnTo>
                    <a:pt x="9036" y="278841"/>
                  </a:lnTo>
                  <a:lnTo>
                    <a:pt x="8942" y="260573"/>
                  </a:lnTo>
                  <a:lnTo>
                    <a:pt x="9934" y="259996"/>
                  </a:lnTo>
                  <a:lnTo>
                    <a:pt x="13686" y="259355"/>
                  </a:lnTo>
                  <a:lnTo>
                    <a:pt x="15083" y="258191"/>
                  </a:lnTo>
                  <a:lnTo>
                    <a:pt x="16014" y="256424"/>
                  </a:lnTo>
                  <a:lnTo>
                    <a:pt x="16635" y="254253"/>
                  </a:lnTo>
                  <a:lnTo>
                    <a:pt x="18043" y="252806"/>
                  </a:lnTo>
                  <a:lnTo>
                    <a:pt x="19974" y="251842"/>
                  </a:lnTo>
                  <a:lnTo>
                    <a:pt x="25465" y="250293"/>
                  </a:lnTo>
                  <a:lnTo>
                    <a:pt x="31162" y="250025"/>
                  </a:lnTo>
                  <a:lnTo>
                    <a:pt x="52540" y="249922"/>
                  </a:lnTo>
                  <a:lnTo>
                    <a:pt x="56878" y="250911"/>
                  </a:lnTo>
                  <a:lnTo>
                    <a:pt x="60763" y="252562"/>
                  </a:lnTo>
                  <a:lnTo>
                    <a:pt x="64346" y="254655"/>
                  </a:lnTo>
                  <a:lnTo>
                    <a:pt x="68721" y="256051"/>
                  </a:lnTo>
                  <a:lnTo>
                    <a:pt x="73625" y="256981"/>
                  </a:lnTo>
                  <a:lnTo>
                    <a:pt x="78880" y="257601"/>
                  </a:lnTo>
                  <a:lnTo>
                    <a:pt x="83377" y="259007"/>
                  </a:lnTo>
                  <a:lnTo>
                    <a:pt x="87368" y="260936"/>
                  </a:lnTo>
                  <a:lnTo>
                    <a:pt x="91022" y="263215"/>
                  </a:lnTo>
                  <a:lnTo>
                    <a:pt x="95444" y="264733"/>
                  </a:lnTo>
                  <a:lnTo>
                    <a:pt x="100379" y="265746"/>
                  </a:lnTo>
                  <a:lnTo>
                    <a:pt x="105655" y="266421"/>
                  </a:lnTo>
                  <a:lnTo>
                    <a:pt x="111159" y="267864"/>
                  </a:lnTo>
                  <a:lnTo>
                    <a:pt x="116815" y="269817"/>
                  </a:lnTo>
                  <a:lnTo>
                    <a:pt x="122573" y="272112"/>
                  </a:lnTo>
                  <a:lnTo>
                    <a:pt x="127404" y="274634"/>
                  </a:lnTo>
                  <a:lnTo>
                    <a:pt x="131618" y="277307"/>
                  </a:lnTo>
                  <a:lnTo>
                    <a:pt x="135420" y="280082"/>
                  </a:lnTo>
                  <a:lnTo>
                    <a:pt x="139942" y="282923"/>
                  </a:lnTo>
                  <a:lnTo>
                    <a:pt x="144943" y="285810"/>
                  </a:lnTo>
                  <a:lnTo>
                    <a:pt x="150263" y="288727"/>
                  </a:lnTo>
                  <a:lnTo>
                    <a:pt x="154803" y="290671"/>
                  </a:lnTo>
                  <a:lnTo>
                    <a:pt x="158824" y="291968"/>
                  </a:lnTo>
                  <a:lnTo>
                    <a:pt x="162496" y="292832"/>
                  </a:lnTo>
                  <a:lnTo>
                    <a:pt x="169226" y="296438"/>
                  </a:lnTo>
                  <a:lnTo>
                    <a:pt x="172411" y="298789"/>
                  </a:lnTo>
                  <a:lnTo>
                    <a:pt x="178599" y="301401"/>
                  </a:lnTo>
                  <a:lnTo>
                    <a:pt x="181640" y="302097"/>
                  </a:lnTo>
                  <a:lnTo>
                    <a:pt x="187667" y="305517"/>
                  </a:lnTo>
                  <a:lnTo>
                    <a:pt x="190665" y="307818"/>
                  </a:lnTo>
                  <a:lnTo>
                    <a:pt x="196644" y="310374"/>
                  </a:lnTo>
                  <a:lnTo>
                    <a:pt x="203831" y="312016"/>
                  </a:lnTo>
                  <a:lnTo>
                    <a:pt x="210111" y="314886"/>
                  </a:lnTo>
                  <a:lnTo>
                    <a:pt x="223478" y="32134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129"/>
            <p:cNvSpPr/>
            <p:nvPr/>
          </p:nvSpPr>
          <p:spPr>
            <a:xfrm>
              <a:off x="6002262" y="5545335"/>
              <a:ext cx="375445" cy="44650"/>
            </a:xfrm>
            <a:custGeom>
              <a:avLst/>
              <a:gdLst/>
              <a:ahLst/>
              <a:cxnLst/>
              <a:rect l="0" t="0" r="0" b="0"/>
              <a:pathLst>
                <a:path w="375445" h="44650">
                  <a:moveTo>
                    <a:pt x="0" y="0"/>
                  </a:moveTo>
                  <a:lnTo>
                    <a:pt x="82268" y="0"/>
                  </a:lnTo>
                  <a:lnTo>
                    <a:pt x="90602" y="993"/>
                  </a:lnTo>
                  <a:lnTo>
                    <a:pt x="99137" y="2646"/>
                  </a:lnTo>
                  <a:lnTo>
                    <a:pt x="107808" y="4741"/>
                  </a:lnTo>
                  <a:lnTo>
                    <a:pt x="116567" y="6138"/>
                  </a:lnTo>
                  <a:lnTo>
                    <a:pt x="125386" y="7069"/>
                  </a:lnTo>
                  <a:lnTo>
                    <a:pt x="134246" y="7690"/>
                  </a:lnTo>
                  <a:lnTo>
                    <a:pt x="143133" y="9095"/>
                  </a:lnTo>
                  <a:lnTo>
                    <a:pt x="152036" y="11025"/>
                  </a:lnTo>
                  <a:lnTo>
                    <a:pt x="160952" y="13303"/>
                  </a:lnTo>
                  <a:lnTo>
                    <a:pt x="169875" y="14822"/>
                  </a:lnTo>
                  <a:lnTo>
                    <a:pt x="178803" y="15835"/>
                  </a:lnTo>
                  <a:lnTo>
                    <a:pt x="187735" y="16510"/>
                  </a:lnTo>
                  <a:lnTo>
                    <a:pt x="196670" y="17952"/>
                  </a:lnTo>
                  <a:lnTo>
                    <a:pt x="205606" y="19906"/>
                  </a:lnTo>
                  <a:lnTo>
                    <a:pt x="214543" y="22201"/>
                  </a:lnTo>
                  <a:lnTo>
                    <a:pt x="223481" y="23730"/>
                  </a:lnTo>
                  <a:lnTo>
                    <a:pt x="232420" y="24750"/>
                  </a:lnTo>
                  <a:lnTo>
                    <a:pt x="241357" y="25430"/>
                  </a:lnTo>
                  <a:lnTo>
                    <a:pt x="249303" y="25883"/>
                  </a:lnTo>
                  <a:lnTo>
                    <a:pt x="263429" y="26387"/>
                  </a:lnTo>
                  <a:lnTo>
                    <a:pt x="269977" y="27513"/>
                  </a:lnTo>
                  <a:lnTo>
                    <a:pt x="276328" y="29256"/>
                  </a:lnTo>
                  <a:lnTo>
                    <a:pt x="282550" y="31411"/>
                  </a:lnTo>
                  <a:lnTo>
                    <a:pt x="289676" y="32847"/>
                  </a:lnTo>
                  <a:lnTo>
                    <a:pt x="297407" y="33804"/>
                  </a:lnTo>
                  <a:lnTo>
                    <a:pt x="305541" y="34443"/>
                  </a:lnTo>
                  <a:lnTo>
                    <a:pt x="312950" y="34868"/>
                  </a:lnTo>
                  <a:lnTo>
                    <a:pt x="326480" y="35341"/>
                  </a:lnTo>
                  <a:lnTo>
                    <a:pt x="340519" y="35607"/>
                  </a:lnTo>
                  <a:lnTo>
                    <a:pt x="346202" y="36637"/>
                  </a:lnTo>
                  <a:lnTo>
                    <a:pt x="352969" y="38316"/>
                  </a:lnTo>
                  <a:lnTo>
                    <a:pt x="375444" y="4464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130"/>
            <p:cNvSpPr/>
            <p:nvPr/>
          </p:nvSpPr>
          <p:spPr>
            <a:xfrm>
              <a:off x="6091667" y="5706070"/>
              <a:ext cx="213126" cy="285705"/>
            </a:xfrm>
            <a:custGeom>
              <a:avLst/>
              <a:gdLst/>
              <a:ahLst/>
              <a:cxnLst/>
              <a:rect l="0" t="0" r="0" b="0"/>
              <a:pathLst>
                <a:path w="213126" h="285705">
                  <a:moveTo>
                    <a:pt x="71499" y="0"/>
                  </a:moveTo>
                  <a:lnTo>
                    <a:pt x="54972" y="16510"/>
                  </a:lnTo>
                  <a:lnTo>
                    <a:pt x="54522" y="17951"/>
                  </a:lnTo>
                  <a:lnTo>
                    <a:pt x="54021" y="22200"/>
                  </a:lnTo>
                  <a:lnTo>
                    <a:pt x="52895" y="23730"/>
                  </a:lnTo>
                  <a:lnTo>
                    <a:pt x="51151" y="24750"/>
                  </a:lnTo>
                  <a:lnTo>
                    <a:pt x="48994" y="25429"/>
                  </a:lnTo>
                  <a:lnTo>
                    <a:pt x="47557" y="26875"/>
                  </a:lnTo>
                  <a:lnTo>
                    <a:pt x="46599" y="28831"/>
                  </a:lnTo>
                  <a:lnTo>
                    <a:pt x="44683" y="35715"/>
                  </a:lnTo>
                  <a:lnTo>
                    <a:pt x="44682" y="35718"/>
                  </a:lnTo>
                  <a:lnTo>
                    <a:pt x="52378" y="35719"/>
                  </a:lnTo>
                  <a:lnTo>
                    <a:pt x="57998" y="30979"/>
                  </a:lnTo>
                  <a:lnTo>
                    <a:pt x="60512" y="29582"/>
                  </a:lnTo>
                  <a:lnTo>
                    <a:pt x="65954" y="28030"/>
                  </a:lnTo>
                  <a:lnTo>
                    <a:pt x="71683" y="27341"/>
                  </a:lnTo>
                  <a:lnTo>
                    <a:pt x="74602" y="27157"/>
                  </a:lnTo>
                  <a:lnTo>
                    <a:pt x="77540" y="26042"/>
                  </a:lnTo>
                  <a:lnTo>
                    <a:pt x="83454" y="22157"/>
                  </a:lnTo>
                  <a:lnTo>
                    <a:pt x="89393" y="19770"/>
                  </a:lnTo>
                  <a:lnTo>
                    <a:pt x="92368" y="19133"/>
                  </a:lnTo>
                  <a:lnTo>
                    <a:pt x="96337" y="17716"/>
                  </a:lnTo>
                  <a:lnTo>
                    <a:pt x="100970" y="15779"/>
                  </a:lnTo>
                  <a:lnTo>
                    <a:pt x="106045" y="13496"/>
                  </a:lnTo>
                  <a:lnTo>
                    <a:pt x="110421" y="11974"/>
                  </a:lnTo>
                  <a:lnTo>
                    <a:pt x="114332" y="10959"/>
                  </a:lnTo>
                  <a:lnTo>
                    <a:pt x="117933" y="10283"/>
                  </a:lnTo>
                  <a:lnTo>
                    <a:pt x="124582" y="9531"/>
                  </a:lnTo>
                  <a:lnTo>
                    <a:pt x="130848" y="9197"/>
                  </a:lnTo>
                  <a:lnTo>
                    <a:pt x="136944" y="9048"/>
                  </a:lnTo>
                  <a:lnTo>
                    <a:pt x="154921" y="8940"/>
                  </a:lnTo>
                  <a:lnTo>
                    <a:pt x="158897" y="9929"/>
                  </a:lnTo>
                  <a:lnTo>
                    <a:pt x="163534" y="11580"/>
                  </a:lnTo>
                  <a:lnTo>
                    <a:pt x="168612" y="13673"/>
                  </a:lnTo>
                  <a:lnTo>
                    <a:pt x="172991" y="16061"/>
                  </a:lnTo>
                  <a:lnTo>
                    <a:pt x="176903" y="18645"/>
                  </a:lnTo>
                  <a:lnTo>
                    <a:pt x="180505" y="21359"/>
                  </a:lnTo>
                  <a:lnTo>
                    <a:pt x="187155" y="27022"/>
                  </a:lnTo>
                  <a:lnTo>
                    <a:pt x="190319" y="29921"/>
                  </a:lnTo>
                  <a:lnTo>
                    <a:pt x="196483" y="38434"/>
                  </a:lnTo>
                  <a:lnTo>
                    <a:pt x="199517" y="43482"/>
                  </a:lnTo>
                  <a:lnTo>
                    <a:pt x="202889" y="51737"/>
                  </a:lnTo>
                  <a:lnTo>
                    <a:pt x="205381" y="59705"/>
                  </a:lnTo>
                  <a:lnTo>
                    <a:pt x="207436" y="64607"/>
                  </a:lnTo>
                  <a:lnTo>
                    <a:pt x="209799" y="69861"/>
                  </a:lnTo>
                  <a:lnTo>
                    <a:pt x="211374" y="75347"/>
                  </a:lnTo>
                  <a:lnTo>
                    <a:pt x="212425" y="80989"/>
                  </a:lnTo>
                  <a:lnTo>
                    <a:pt x="213125" y="86735"/>
                  </a:lnTo>
                  <a:lnTo>
                    <a:pt x="212599" y="93542"/>
                  </a:lnTo>
                  <a:lnTo>
                    <a:pt x="211254" y="101057"/>
                  </a:lnTo>
                  <a:lnTo>
                    <a:pt x="209365" y="109043"/>
                  </a:lnTo>
                  <a:lnTo>
                    <a:pt x="208105" y="116352"/>
                  </a:lnTo>
                  <a:lnTo>
                    <a:pt x="207265" y="123208"/>
                  </a:lnTo>
                  <a:lnTo>
                    <a:pt x="206705" y="129764"/>
                  </a:lnTo>
                  <a:lnTo>
                    <a:pt x="205340" y="137111"/>
                  </a:lnTo>
                  <a:lnTo>
                    <a:pt x="203435" y="144986"/>
                  </a:lnTo>
                  <a:lnTo>
                    <a:pt x="201173" y="153211"/>
                  </a:lnTo>
                  <a:lnTo>
                    <a:pt x="198671" y="160680"/>
                  </a:lnTo>
                  <a:lnTo>
                    <a:pt x="196010" y="167643"/>
                  </a:lnTo>
                  <a:lnTo>
                    <a:pt x="193242" y="174270"/>
                  </a:lnTo>
                  <a:lnTo>
                    <a:pt x="189412" y="180673"/>
                  </a:lnTo>
                  <a:lnTo>
                    <a:pt x="184870" y="186924"/>
                  </a:lnTo>
                  <a:lnTo>
                    <a:pt x="179857" y="193077"/>
                  </a:lnTo>
                  <a:lnTo>
                    <a:pt x="175521" y="199164"/>
                  </a:lnTo>
                  <a:lnTo>
                    <a:pt x="171637" y="205206"/>
                  </a:lnTo>
                  <a:lnTo>
                    <a:pt x="168055" y="211218"/>
                  </a:lnTo>
                  <a:lnTo>
                    <a:pt x="163681" y="217210"/>
                  </a:lnTo>
                  <a:lnTo>
                    <a:pt x="158777" y="223190"/>
                  </a:lnTo>
                  <a:lnTo>
                    <a:pt x="149026" y="234133"/>
                  </a:lnTo>
                  <a:lnTo>
                    <a:pt x="141381" y="242304"/>
                  </a:lnTo>
                  <a:lnTo>
                    <a:pt x="136958" y="245872"/>
                  </a:lnTo>
                  <a:lnTo>
                    <a:pt x="132024" y="249243"/>
                  </a:lnTo>
                  <a:lnTo>
                    <a:pt x="126747" y="252482"/>
                  </a:lnTo>
                  <a:lnTo>
                    <a:pt x="122237" y="255634"/>
                  </a:lnTo>
                  <a:lnTo>
                    <a:pt x="118236" y="258728"/>
                  </a:lnTo>
                  <a:lnTo>
                    <a:pt x="114576" y="261782"/>
                  </a:lnTo>
                  <a:lnTo>
                    <a:pt x="110149" y="264810"/>
                  </a:lnTo>
                  <a:lnTo>
                    <a:pt x="105212" y="267821"/>
                  </a:lnTo>
                  <a:lnTo>
                    <a:pt x="99934" y="270821"/>
                  </a:lnTo>
                  <a:lnTo>
                    <a:pt x="88772" y="276800"/>
                  </a:lnTo>
                  <a:lnTo>
                    <a:pt x="83014" y="279783"/>
                  </a:lnTo>
                  <a:lnTo>
                    <a:pt x="78183" y="281772"/>
                  </a:lnTo>
                  <a:lnTo>
                    <a:pt x="73968" y="283098"/>
                  </a:lnTo>
                  <a:lnTo>
                    <a:pt x="70165" y="283982"/>
                  </a:lnTo>
                  <a:lnTo>
                    <a:pt x="66637" y="284571"/>
                  </a:lnTo>
                  <a:lnTo>
                    <a:pt x="60068" y="285226"/>
                  </a:lnTo>
                  <a:lnTo>
                    <a:pt x="53837" y="285517"/>
                  </a:lnTo>
                  <a:lnTo>
                    <a:pt x="47758" y="285647"/>
                  </a:lnTo>
                  <a:lnTo>
                    <a:pt x="41745" y="285704"/>
                  </a:lnTo>
                  <a:lnTo>
                    <a:pt x="38750" y="284727"/>
                  </a:lnTo>
                  <a:lnTo>
                    <a:pt x="32775" y="280996"/>
                  </a:lnTo>
                  <a:lnTo>
                    <a:pt x="26809" y="278676"/>
                  </a:lnTo>
                  <a:lnTo>
                    <a:pt x="23828" y="278058"/>
                  </a:lnTo>
                  <a:lnTo>
                    <a:pt x="17867" y="274725"/>
                  </a:lnTo>
                  <a:lnTo>
                    <a:pt x="11906" y="269936"/>
                  </a:lnTo>
                  <a:lnTo>
                    <a:pt x="5946" y="264500"/>
                  </a:lnTo>
                  <a:lnTo>
                    <a:pt x="3959" y="261661"/>
                  </a:lnTo>
                  <a:lnTo>
                    <a:pt x="1752" y="255862"/>
                  </a:lnTo>
                  <a:lnTo>
                    <a:pt x="509" y="247018"/>
                  </a:lnTo>
                  <a:lnTo>
                    <a:pt x="218" y="238440"/>
                  </a:lnTo>
                  <a:lnTo>
                    <a:pt x="0" y="211703"/>
                  </a:lnTo>
                  <a:lnTo>
                    <a:pt x="988" y="208604"/>
                  </a:lnTo>
                  <a:lnTo>
                    <a:pt x="6132" y="200495"/>
                  </a:lnTo>
                  <a:lnTo>
                    <a:pt x="7684" y="198249"/>
                  </a:lnTo>
                  <a:lnTo>
                    <a:pt x="9091" y="197651"/>
                  </a:lnTo>
                  <a:lnTo>
                    <a:pt x="13303" y="196986"/>
                  </a:lnTo>
                  <a:lnTo>
                    <a:pt x="18486" y="196690"/>
                  </a:lnTo>
                  <a:lnTo>
                    <a:pt x="24100" y="196558"/>
                  </a:lnTo>
                  <a:lnTo>
                    <a:pt x="43505" y="196467"/>
                  </a:lnTo>
                  <a:lnTo>
                    <a:pt x="47870" y="197454"/>
                  </a:lnTo>
                  <a:lnTo>
                    <a:pt x="51773" y="199105"/>
                  </a:lnTo>
                  <a:lnTo>
                    <a:pt x="55369" y="201198"/>
                  </a:lnTo>
                  <a:lnTo>
                    <a:pt x="62012" y="206169"/>
                  </a:lnTo>
                  <a:lnTo>
                    <a:pt x="65175" y="208883"/>
                  </a:lnTo>
                  <a:lnTo>
                    <a:pt x="69269" y="211685"/>
                  </a:lnTo>
                  <a:lnTo>
                    <a:pt x="73985" y="214546"/>
                  </a:lnTo>
                  <a:lnTo>
                    <a:pt x="79116" y="217444"/>
                  </a:lnTo>
                  <a:lnTo>
                    <a:pt x="84523" y="221361"/>
                  </a:lnTo>
                  <a:lnTo>
                    <a:pt x="90114" y="225957"/>
                  </a:lnTo>
                  <a:lnTo>
                    <a:pt x="95828" y="231005"/>
                  </a:lnTo>
                  <a:lnTo>
                    <a:pt x="100630" y="234371"/>
                  </a:lnTo>
                  <a:lnTo>
                    <a:pt x="104826" y="236614"/>
                  </a:lnTo>
                  <a:lnTo>
                    <a:pt x="108615" y="238110"/>
                  </a:lnTo>
                  <a:lnTo>
                    <a:pt x="113128" y="241092"/>
                  </a:lnTo>
                  <a:lnTo>
                    <a:pt x="118124" y="245064"/>
                  </a:lnTo>
                  <a:lnTo>
                    <a:pt x="123440" y="249696"/>
                  </a:lnTo>
                  <a:lnTo>
                    <a:pt x="131996" y="257490"/>
                  </a:lnTo>
                  <a:lnTo>
                    <a:pt x="135668" y="260956"/>
                  </a:lnTo>
                  <a:lnTo>
                    <a:pt x="140102" y="263268"/>
                  </a:lnTo>
                  <a:lnTo>
                    <a:pt x="145045" y="264809"/>
                  </a:lnTo>
                  <a:lnTo>
                    <a:pt x="150327" y="265837"/>
                  </a:lnTo>
                  <a:lnTo>
                    <a:pt x="154841" y="266521"/>
                  </a:lnTo>
                  <a:lnTo>
                    <a:pt x="158844" y="266977"/>
                  </a:lnTo>
                  <a:lnTo>
                    <a:pt x="162506" y="267282"/>
                  </a:lnTo>
                  <a:lnTo>
                    <a:pt x="166933" y="268477"/>
                  </a:lnTo>
                  <a:lnTo>
                    <a:pt x="171872" y="270266"/>
                  </a:lnTo>
                  <a:lnTo>
                    <a:pt x="187708" y="2768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131"/>
            <p:cNvSpPr/>
            <p:nvPr/>
          </p:nvSpPr>
          <p:spPr>
            <a:xfrm>
              <a:off x="6368766" y="5661799"/>
              <a:ext cx="143028" cy="17484"/>
            </a:xfrm>
            <a:custGeom>
              <a:avLst/>
              <a:gdLst/>
              <a:ahLst/>
              <a:cxnLst/>
              <a:rect l="0" t="0" r="0" b="0"/>
              <a:pathLst>
                <a:path w="143028" h="17484">
                  <a:moveTo>
                    <a:pt x="0" y="17483"/>
                  </a:moveTo>
                  <a:lnTo>
                    <a:pt x="0" y="12742"/>
                  </a:lnTo>
                  <a:lnTo>
                    <a:pt x="993" y="11345"/>
                  </a:lnTo>
                  <a:lnTo>
                    <a:pt x="2649" y="10414"/>
                  </a:lnTo>
                  <a:lnTo>
                    <a:pt x="4745" y="9793"/>
                  </a:lnTo>
                  <a:lnTo>
                    <a:pt x="8130" y="9380"/>
                  </a:lnTo>
                  <a:lnTo>
                    <a:pt x="12372" y="9104"/>
                  </a:lnTo>
                  <a:lnTo>
                    <a:pt x="17188" y="8921"/>
                  </a:lnTo>
                  <a:lnTo>
                    <a:pt x="22384" y="7806"/>
                  </a:lnTo>
                  <a:lnTo>
                    <a:pt x="27835" y="6070"/>
                  </a:lnTo>
                  <a:lnTo>
                    <a:pt x="33454" y="3921"/>
                  </a:lnTo>
                  <a:lnTo>
                    <a:pt x="39189" y="2488"/>
                  </a:lnTo>
                  <a:lnTo>
                    <a:pt x="44997" y="1533"/>
                  </a:lnTo>
                  <a:lnTo>
                    <a:pt x="50856" y="896"/>
                  </a:lnTo>
                  <a:lnTo>
                    <a:pt x="56749" y="472"/>
                  </a:lnTo>
                  <a:lnTo>
                    <a:pt x="62664" y="188"/>
                  </a:lnTo>
                  <a:lnTo>
                    <a:pt x="68593" y="0"/>
                  </a:lnTo>
                  <a:lnTo>
                    <a:pt x="74533" y="866"/>
                  </a:lnTo>
                  <a:lnTo>
                    <a:pt x="80479" y="2436"/>
                  </a:lnTo>
                  <a:lnTo>
                    <a:pt x="86429" y="4475"/>
                  </a:lnTo>
                  <a:lnTo>
                    <a:pt x="92383" y="5834"/>
                  </a:lnTo>
                  <a:lnTo>
                    <a:pt x="98338" y="6740"/>
                  </a:lnTo>
                  <a:lnTo>
                    <a:pt x="104295" y="7344"/>
                  </a:lnTo>
                  <a:lnTo>
                    <a:pt x="111246" y="7747"/>
                  </a:lnTo>
                  <a:lnTo>
                    <a:pt x="143027" y="855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132"/>
            <p:cNvSpPr/>
            <p:nvPr/>
          </p:nvSpPr>
          <p:spPr>
            <a:xfrm>
              <a:off x="6404523" y="5723930"/>
              <a:ext cx="107271" cy="35719"/>
            </a:xfrm>
            <a:custGeom>
              <a:avLst/>
              <a:gdLst/>
              <a:ahLst/>
              <a:cxnLst/>
              <a:rect l="0" t="0" r="0" b="0"/>
              <a:pathLst>
                <a:path w="107271" h="35719">
                  <a:moveTo>
                    <a:pt x="0" y="0"/>
                  </a:moveTo>
                  <a:lnTo>
                    <a:pt x="4745" y="4740"/>
                  </a:lnTo>
                  <a:lnTo>
                    <a:pt x="7137" y="6137"/>
                  </a:lnTo>
                  <a:lnTo>
                    <a:pt x="9723" y="7068"/>
                  </a:lnTo>
                  <a:lnTo>
                    <a:pt x="12442" y="7688"/>
                  </a:lnTo>
                  <a:lnTo>
                    <a:pt x="15248" y="9094"/>
                  </a:lnTo>
                  <a:lnTo>
                    <a:pt x="18111" y="11024"/>
                  </a:lnTo>
                  <a:lnTo>
                    <a:pt x="21013" y="13302"/>
                  </a:lnTo>
                  <a:lnTo>
                    <a:pt x="24934" y="14821"/>
                  </a:lnTo>
                  <a:lnTo>
                    <a:pt x="29534" y="15833"/>
                  </a:lnTo>
                  <a:lnTo>
                    <a:pt x="34588" y="16509"/>
                  </a:lnTo>
                  <a:lnTo>
                    <a:pt x="38950" y="17951"/>
                  </a:lnTo>
                  <a:lnTo>
                    <a:pt x="42852" y="19905"/>
                  </a:lnTo>
                  <a:lnTo>
                    <a:pt x="46447" y="22199"/>
                  </a:lnTo>
                  <a:lnTo>
                    <a:pt x="54801" y="24721"/>
                  </a:lnTo>
                  <a:lnTo>
                    <a:pt x="66331" y="27394"/>
                  </a:lnTo>
                  <a:lnTo>
                    <a:pt x="107270" y="3571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133"/>
            <p:cNvSpPr/>
            <p:nvPr/>
          </p:nvSpPr>
          <p:spPr>
            <a:xfrm>
              <a:off x="6538610" y="5598914"/>
              <a:ext cx="151966" cy="17860"/>
            </a:xfrm>
            <a:custGeom>
              <a:avLst/>
              <a:gdLst/>
              <a:ahLst/>
              <a:cxnLst/>
              <a:rect l="0" t="0" r="0" b="0"/>
              <a:pathLst>
                <a:path w="151966" h="17860">
                  <a:moveTo>
                    <a:pt x="0" y="17859"/>
                  </a:moveTo>
                  <a:lnTo>
                    <a:pt x="4744" y="17859"/>
                  </a:lnTo>
                  <a:lnTo>
                    <a:pt x="7136" y="16867"/>
                  </a:lnTo>
                  <a:lnTo>
                    <a:pt x="9723" y="15214"/>
                  </a:lnTo>
                  <a:lnTo>
                    <a:pt x="12442" y="13119"/>
                  </a:lnTo>
                  <a:lnTo>
                    <a:pt x="15247" y="11722"/>
                  </a:lnTo>
                  <a:lnTo>
                    <a:pt x="18111" y="10791"/>
                  </a:lnTo>
                  <a:lnTo>
                    <a:pt x="21013" y="10170"/>
                  </a:lnTo>
                  <a:lnTo>
                    <a:pt x="24934" y="9757"/>
                  </a:lnTo>
                  <a:lnTo>
                    <a:pt x="29534" y="9481"/>
                  </a:lnTo>
                  <a:lnTo>
                    <a:pt x="38950" y="9175"/>
                  </a:lnTo>
                  <a:lnTo>
                    <a:pt x="46446" y="9039"/>
                  </a:lnTo>
                  <a:lnTo>
                    <a:pt x="50828" y="8010"/>
                  </a:lnTo>
                  <a:lnTo>
                    <a:pt x="55737" y="6333"/>
                  </a:lnTo>
                  <a:lnTo>
                    <a:pt x="60995" y="4221"/>
                  </a:lnTo>
                  <a:lnTo>
                    <a:pt x="66488" y="2814"/>
                  </a:lnTo>
                  <a:lnTo>
                    <a:pt x="72136" y="1876"/>
                  </a:lnTo>
                  <a:lnTo>
                    <a:pt x="77887" y="1251"/>
                  </a:lnTo>
                  <a:lnTo>
                    <a:pt x="84701" y="834"/>
                  </a:lnTo>
                  <a:lnTo>
                    <a:pt x="100219" y="370"/>
                  </a:lnTo>
                  <a:lnTo>
                    <a:pt x="151965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134"/>
            <p:cNvSpPr/>
            <p:nvPr/>
          </p:nvSpPr>
          <p:spPr>
            <a:xfrm>
              <a:off x="6788906" y="5366742"/>
              <a:ext cx="26819" cy="428626"/>
            </a:xfrm>
            <a:custGeom>
              <a:avLst/>
              <a:gdLst/>
              <a:ahLst/>
              <a:cxnLst/>
              <a:rect l="0" t="0" r="0" b="0"/>
              <a:pathLst>
                <a:path w="26819" h="428626">
                  <a:moveTo>
                    <a:pt x="8938" y="0"/>
                  </a:moveTo>
                  <a:lnTo>
                    <a:pt x="4194" y="9481"/>
                  </a:lnTo>
                  <a:lnTo>
                    <a:pt x="2795" y="13266"/>
                  </a:lnTo>
                  <a:lnTo>
                    <a:pt x="1863" y="16781"/>
                  </a:lnTo>
                  <a:lnTo>
                    <a:pt x="1242" y="20117"/>
                  </a:lnTo>
                  <a:lnTo>
                    <a:pt x="552" y="29115"/>
                  </a:lnTo>
                  <a:lnTo>
                    <a:pt x="246" y="39729"/>
                  </a:lnTo>
                  <a:lnTo>
                    <a:pt x="6" y="101395"/>
                  </a:lnTo>
                  <a:lnTo>
                    <a:pt x="0" y="165047"/>
                  </a:lnTo>
                  <a:lnTo>
                    <a:pt x="993" y="172539"/>
                  </a:lnTo>
                  <a:lnTo>
                    <a:pt x="2649" y="180510"/>
                  </a:lnTo>
                  <a:lnTo>
                    <a:pt x="4745" y="188801"/>
                  </a:lnTo>
                  <a:lnTo>
                    <a:pt x="6143" y="197305"/>
                  </a:lnTo>
                  <a:lnTo>
                    <a:pt x="7075" y="205951"/>
                  </a:lnTo>
                  <a:lnTo>
                    <a:pt x="7696" y="214691"/>
                  </a:lnTo>
                  <a:lnTo>
                    <a:pt x="8110" y="223495"/>
                  </a:lnTo>
                  <a:lnTo>
                    <a:pt x="8571" y="241214"/>
                  </a:lnTo>
                  <a:lnTo>
                    <a:pt x="8830" y="267924"/>
                  </a:lnTo>
                  <a:lnTo>
                    <a:pt x="9859" y="276843"/>
                  </a:lnTo>
                  <a:lnTo>
                    <a:pt x="11539" y="285765"/>
                  </a:lnTo>
                  <a:lnTo>
                    <a:pt x="13651" y="294689"/>
                  </a:lnTo>
                  <a:lnTo>
                    <a:pt x="15061" y="303616"/>
                  </a:lnTo>
                  <a:lnTo>
                    <a:pt x="16000" y="312543"/>
                  </a:lnTo>
                  <a:lnTo>
                    <a:pt x="16626" y="321472"/>
                  </a:lnTo>
                  <a:lnTo>
                    <a:pt x="17043" y="329408"/>
                  </a:lnTo>
                  <a:lnTo>
                    <a:pt x="17507" y="343518"/>
                  </a:lnTo>
                  <a:lnTo>
                    <a:pt x="18624" y="351051"/>
                  </a:lnTo>
                  <a:lnTo>
                    <a:pt x="20362" y="359050"/>
                  </a:lnTo>
                  <a:lnTo>
                    <a:pt x="22514" y="367359"/>
                  </a:lnTo>
                  <a:lnTo>
                    <a:pt x="23948" y="374883"/>
                  </a:lnTo>
                  <a:lnTo>
                    <a:pt x="24905" y="381883"/>
                  </a:lnTo>
                  <a:lnTo>
                    <a:pt x="25543" y="388534"/>
                  </a:lnTo>
                  <a:lnTo>
                    <a:pt x="25967" y="395945"/>
                  </a:lnTo>
                  <a:lnTo>
                    <a:pt x="26818" y="42862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Annotation135"/>
            <p:cNvSpPr/>
            <p:nvPr/>
          </p:nvSpPr>
          <p:spPr>
            <a:xfrm>
              <a:off x="2703720" y="2339578"/>
              <a:ext cx="17508" cy="464298"/>
            </a:xfrm>
            <a:custGeom>
              <a:avLst/>
              <a:gdLst/>
              <a:ahLst/>
              <a:cxnLst/>
              <a:rect l="0" t="0" r="0" b="0"/>
              <a:pathLst>
                <a:path w="17508" h="464298">
                  <a:moveTo>
                    <a:pt x="0" y="0"/>
                  </a:moveTo>
                  <a:lnTo>
                    <a:pt x="0" y="55542"/>
                  </a:lnTo>
                  <a:lnTo>
                    <a:pt x="993" y="62825"/>
                  </a:lnTo>
                  <a:lnTo>
                    <a:pt x="2649" y="69664"/>
                  </a:lnTo>
                  <a:lnTo>
                    <a:pt x="4745" y="76209"/>
                  </a:lnTo>
                  <a:lnTo>
                    <a:pt x="6143" y="83547"/>
                  </a:lnTo>
                  <a:lnTo>
                    <a:pt x="7075" y="91417"/>
                  </a:lnTo>
                  <a:lnTo>
                    <a:pt x="7696" y="99640"/>
                  </a:lnTo>
                  <a:lnTo>
                    <a:pt x="8110" y="108098"/>
                  </a:lnTo>
                  <a:lnTo>
                    <a:pt x="8571" y="125434"/>
                  </a:lnTo>
                  <a:lnTo>
                    <a:pt x="8830" y="156669"/>
                  </a:lnTo>
                  <a:lnTo>
                    <a:pt x="9859" y="166954"/>
                  </a:lnTo>
                  <a:lnTo>
                    <a:pt x="11539" y="176787"/>
                  </a:lnTo>
                  <a:lnTo>
                    <a:pt x="13652" y="186319"/>
                  </a:lnTo>
                  <a:lnTo>
                    <a:pt x="15061" y="195650"/>
                  </a:lnTo>
                  <a:lnTo>
                    <a:pt x="16000" y="204847"/>
                  </a:lnTo>
                  <a:lnTo>
                    <a:pt x="16626" y="213955"/>
                  </a:lnTo>
                  <a:lnTo>
                    <a:pt x="17043" y="223996"/>
                  </a:lnTo>
                  <a:lnTo>
                    <a:pt x="17507" y="245736"/>
                  </a:lnTo>
                  <a:lnTo>
                    <a:pt x="16637" y="256097"/>
                  </a:lnTo>
                  <a:lnTo>
                    <a:pt x="15064" y="265982"/>
                  </a:lnTo>
                  <a:lnTo>
                    <a:pt x="13022" y="275547"/>
                  </a:lnTo>
                  <a:lnTo>
                    <a:pt x="11661" y="285893"/>
                  </a:lnTo>
                  <a:lnTo>
                    <a:pt x="10754" y="296760"/>
                  </a:lnTo>
                  <a:lnTo>
                    <a:pt x="10149" y="307972"/>
                  </a:lnTo>
                  <a:lnTo>
                    <a:pt x="9477" y="328369"/>
                  </a:lnTo>
                  <a:lnTo>
                    <a:pt x="9045" y="360976"/>
                  </a:lnTo>
                  <a:lnTo>
                    <a:pt x="8016" y="367650"/>
                  </a:lnTo>
                  <a:lnTo>
                    <a:pt x="6337" y="374084"/>
                  </a:lnTo>
                  <a:lnTo>
                    <a:pt x="4225" y="380358"/>
                  </a:lnTo>
                  <a:lnTo>
                    <a:pt x="2816" y="386525"/>
                  </a:lnTo>
                  <a:lnTo>
                    <a:pt x="1878" y="392621"/>
                  </a:lnTo>
                  <a:lnTo>
                    <a:pt x="1251" y="398669"/>
                  </a:lnTo>
                  <a:lnTo>
                    <a:pt x="1827" y="404685"/>
                  </a:lnTo>
                  <a:lnTo>
                    <a:pt x="3204" y="410681"/>
                  </a:lnTo>
                  <a:lnTo>
                    <a:pt x="5116" y="416662"/>
                  </a:lnTo>
                  <a:lnTo>
                    <a:pt x="6390" y="421642"/>
                  </a:lnTo>
                  <a:lnTo>
                    <a:pt x="7240" y="425954"/>
                  </a:lnTo>
                  <a:lnTo>
                    <a:pt x="7806" y="429821"/>
                  </a:lnTo>
                  <a:lnTo>
                    <a:pt x="8184" y="433391"/>
                  </a:lnTo>
                  <a:lnTo>
                    <a:pt x="8715" y="443156"/>
                  </a:lnTo>
                  <a:lnTo>
                    <a:pt x="8895" y="455344"/>
                  </a:lnTo>
                  <a:lnTo>
                    <a:pt x="8939" y="464297"/>
                  </a:lnTo>
                  <a:lnTo>
                    <a:pt x="8939" y="43755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InkAnnotation136"/>
            <p:cNvSpPr/>
            <p:nvPr/>
          </p:nvSpPr>
          <p:spPr>
            <a:xfrm>
              <a:off x="2614328" y="2250808"/>
              <a:ext cx="294993" cy="570974"/>
            </a:xfrm>
            <a:custGeom>
              <a:avLst/>
              <a:gdLst/>
              <a:ahLst/>
              <a:cxnLst/>
              <a:rect l="0" t="0" r="0" b="0"/>
              <a:pathLst>
                <a:path w="294993" h="570974">
                  <a:moveTo>
                    <a:pt x="0" y="195926"/>
                  </a:moveTo>
                  <a:lnTo>
                    <a:pt x="0" y="162506"/>
                  </a:lnTo>
                  <a:lnTo>
                    <a:pt x="2649" y="150976"/>
                  </a:lnTo>
                  <a:lnTo>
                    <a:pt x="6144" y="139237"/>
                  </a:lnTo>
                  <a:lnTo>
                    <a:pt x="7697" y="127406"/>
                  </a:lnTo>
                  <a:lnTo>
                    <a:pt x="11036" y="112887"/>
                  </a:lnTo>
                  <a:lnTo>
                    <a:pt x="15831" y="97504"/>
                  </a:lnTo>
                  <a:lnTo>
                    <a:pt x="21272" y="84053"/>
                  </a:lnTo>
                  <a:lnTo>
                    <a:pt x="27002" y="71460"/>
                  </a:lnTo>
                  <a:lnTo>
                    <a:pt x="33852" y="59248"/>
                  </a:lnTo>
                  <a:lnTo>
                    <a:pt x="38460" y="53213"/>
                  </a:lnTo>
                  <a:lnTo>
                    <a:pt x="43519" y="47206"/>
                  </a:lnTo>
                  <a:lnTo>
                    <a:pt x="51788" y="37886"/>
                  </a:lnTo>
                  <a:lnTo>
                    <a:pt x="59767" y="30436"/>
                  </a:lnTo>
                  <a:lnTo>
                    <a:pt x="64676" y="27060"/>
                  </a:lnTo>
                  <a:lnTo>
                    <a:pt x="69935" y="23817"/>
                  </a:lnTo>
                  <a:lnTo>
                    <a:pt x="75427" y="20664"/>
                  </a:lnTo>
                  <a:lnTo>
                    <a:pt x="86827" y="14513"/>
                  </a:lnTo>
                  <a:lnTo>
                    <a:pt x="93642" y="11484"/>
                  </a:lnTo>
                  <a:lnTo>
                    <a:pt x="101164" y="8473"/>
                  </a:lnTo>
                  <a:lnTo>
                    <a:pt x="109159" y="5473"/>
                  </a:lnTo>
                  <a:lnTo>
                    <a:pt x="116475" y="3473"/>
                  </a:lnTo>
                  <a:lnTo>
                    <a:pt x="123339" y="2139"/>
                  </a:lnTo>
                  <a:lnTo>
                    <a:pt x="129902" y="1251"/>
                  </a:lnTo>
                  <a:lnTo>
                    <a:pt x="136263" y="658"/>
                  </a:lnTo>
                  <a:lnTo>
                    <a:pt x="142491" y="263"/>
                  </a:lnTo>
                  <a:lnTo>
                    <a:pt x="148629" y="0"/>
                  </a:lnTo>
                  <a:lnTo>
                    <a:pt x="155700" y="816"/>
                  </a:lnTo>
                  <a:lnTo>
                    <a:pt x="163395" y="2353"/>
                  </a:lnTo>
                  <a:lnTo>
                    <a:pt x="171504" y="4369"/>
                  </a:lnTo>
                  <a:lnTo>
                    <a:pt x="177903" y="6706"/>
                  </a:lnTo>
                  <a:lnTo>
                    <a:pt x="183163" y="9256"/>
                  </a:lnTo>
                  <a:lnTo>
                    <a:pt x="187662" y="11948"/>
                  </a:lnTo>
                  <a:lnTo>
                    <a:pt x="192649" y="14735"/>
                  </a:lnTo>
                  <a:lnTo>
                    <a:pt x="203486" y="20477"/>
                  </a:lnTo>
                  <a:lnTo>
                    <a:pt x="212276" y="28983"/>
                  </a:lnTo>
                  <a:lnTo>
                    <a:pt x="219493" y="38385"/>
                  </a:lnTo>
                  <a:lnTo>
                    <a:pt x="226012" y="45871"/>
                  </a:lnTo>
                  <a:lnTo>
                    <a:pt x="228147" y="50249"/>
                  </a:lnTo>
                  <a:lnTo>
                    <a:pt x="230520" y="60404"/>
                  </a:lnTo>
                  <a:lnTo>
                    <a:pt x="231856" y="77278"/>
                  </a:lnTo>
                  <a:lnTo>
                    <a:pt x="232251" y="94846"/>
                  </a:lnTo>
                  <a:lnTo>
                    <a:pt x="229695" y="109329"/>
                  </a:lnTo>
                  <a:lnTo>
                    <a:pt x="225249" y="124696"/>
                  </a:lnTo>
                  <a:lnTo>
                    <a:pt x="219961" y="138141"/>
                  </a:lnTo>
                  <a:lnTo>
                    <a:pt x="214301" y="150731"/>
                  </a:lnTo>
                  <a:lnTo>
                    <a:pt x="207481" y="162941"/>
                  </a:lnTo>
                  <a:lnTo>
                    <a:pt x="202881" y="168975"/>
                  </a:lnTo>
                  <a:lnTo>
                    <a:pt x="197828" y="174982"/>
                  </a:lnTo>
                  <a:lnTo>
                    <a:pt x="192473" y="180971"/>
                  </a:lnTo>
                  <a:lnTo>
                    <a:pt x="181226" y="192917"/>
                  </a:lnTo>
                  <a:lnTo>
                    <a:pt x="172254" y="204841"/>
                  </a:lnTo>
                  <a:lnTo>
                    <a:pt x="163963" y="216755"/>
                  </a:lnTo>
                  <a:lnTo>
                    <a:pt x="158970" y="222711"/>
                  </a:lnTo>
                  <a:lnTo>
                    <a:pt x="149120" y="233627"/>
                  </a:lnTo>
                  <a:lnTo>
                    <a:pt x="141431" y="241786"/>
                  </a:lnTo>
                  <a:lnTo>
                    <a:pt x="136996" y="245351"/>
                  </a:lnTo>
                  <a:lnTo>
                    <a:pt x="132054" y="248720"/>
                  </a:lnTo>
                  <a:lnTo>
                    <a:pt x="126772" y="251958"/>
                  </a:lnTo>
                  <a:lnTo>
                    <a:pt x="118255" y="258202"/>
                  </a:lnTo>
                  <a:lnTo>
                    <a:pt x="111159" y="264283"/>
                  </a:lnTo>
                  <a:lnTo>
                    <a:pt x="104694" y="270294"/>
                  </a:lnTo>
                  <a:lnTo>
                    <a:pt x="91193" y="283455"/>
                  </a:lnTo>
                  <a:lnTo>
                    <a:pt x="80456" y="294149"/>
                  </a:lnTo>
                  <a:lnTo>
                    <a:pt x="119226" y="294152"/>
                  </a:lnTo>
                  <a:lnTo>
                    <a:pt x="127813" y="296798"/>
                  </a:lnTo>
                  <a:lnTo>
                    <a:pt x="132884" y="298893"/>
                  </a:lnTo>
                  <a:lnTo>
                    <a:pt x="141167" y="301220"/>
                  </a:lnTo>
                  <a:lnTo>
                    <a:pt x="144767" y="301841"/>
                  </a:lnTo>
                  <a:lnTo>
                    <a:pt x="148160" y="304239"/>
                  </a:lnTo>
                  <a:lnTo>
                    <a:pt x="154578" y="312195"/>
                  </a:lnTo>
                  <a:lnTo>
                    <a:pt x="163776" y="323090"/>
                  </a:lnTo>
                  <a:lnTo>
                    <a:pt x="172792" y="332602"/>
                  </a:lnTo>
                  <a:lnTo>
                    <a:pt x="174789" y="336653"/>
                  </a:lnTo>
                  <a:lnTo>
                    <a:pt x="178593" y="351835"/>
                  </a:lnTo>
                  <a:lnTo>
                    <a:pt x="183003" y="363115"/>
                  </a:lnTo>
                  <a:lnTo>
                    <a:pt x="185625" y="377388"/>
                  </a:lnTo>
                  <a:lnTo>
                    <a:pt x="186790" y="392662"/>
                  </a:lnTo>
                  <a:lnTo>
                    <a:pt x="187308" y="406064"/>
                  </a:lnTo>
                  <a:lnTo>
                    <a:pt x="190187" y="418636"/>
                  </a:lnTo>
                  <a:lnTo>
                    <a:pt x="193784" y="430838"/>
                  </a:lnTo>
                  <a:lnTo>
                    <a:pt x="195383" y="442876"/>
                  </a:lnTo>
                  <a:lnTo>
                    <a:pt x="198742" y="454840"/>
                  </a:lnTo>
                  <a:lnTo>
                    <a:pt x="202552" y="466772"/>
                  </a:lnTo>
                  <a:lnTo>
                    <a:pt x="205691" y="483654"/>
                  </a:lnTo>
                  <a:lnTo>
                    <a:pt x="212497" y="498750"/>
                  </a:lnTo>
                  <a:lnTo>
                    <a:pt x="214625" y="506132"/>
                  </a:lnTo>
                  <a:lnTo>
                    <a:pt x="220414" y="520451"/>
                  </a:lnTo>
                  <a:lnTo>
                    <a:pt x="222117" y="528014"/>
                  </a:lnTo>
                  <a:lnTo>
                    <a:pt x="225522" y="534682"/>
                  </a:lnTo>
                  <a:lnTo>
                    <a:pt x="233024" y="544014"/>
                  </a:lnTo>
                  <a:lnTo>
                    <a:pt x="235801" y="547047"/>
                  </a:lnTo>
                  <a:lnTo>
                    <a:pt x="238647" y="549069"/>
                  </a:lnTo>
                  <a:lnTo>
                    <a:pt x="247396" y="552907"/>
                  </a:lnTo>
                  <a:lnTo>
                    <a:pt x="256279" y="558895"/>
                  </a:lnTo>
                  <a:lnTo>
                    <a:pt x="262226" y="560644"/>
                  </a:lnTo>
                  <a:lnTo>
                    <a:pt x="271157" y="561629"/>
                  </a:lnTo>
                  <a:lnTo>
                    <a:pt x="279764" y="564505"/>
                  </a:lnTo>
                  <a:lnTo>
                    <a:pt x="294992" y="57097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Annotation137"/>
            <p:cNvSpPr/>
            <p:nvPr/>
          </p:nvSpPr>
          <p:spPr>
            <a:xfrm>
              <a:off x="2900418" y="2259224"/>
              <a:ext cx="241320" cy="500049"/>
            </a:xfrm>
            <a:custGeom>
              <a:avLst/>
              <a:gdLst/>
              <a:ahLst/>
              <a:cxnLst/>
              <a:rect l="0" t="0" r="0" b="0"/>
              <a:pathLst>
                <a:path w="241320" h="500049">
                  <a:moveTo>
                    <a:pt x="196623" y="53565"/>
                  </a:moveTo>
                  <a:lnTo>
                    <a:pt x="209940" y="66867"/>
                  </a:lnTo>
                  <a:lnTo>
                    <a:pt x="211461" y="69378"/>
                  </a:lnTo>
                  <a:lnTo>
                    <a:pt x="213150" y="74814"/>
                  </a:lnTo>
                  <a:lnTo>
                    <a:pt x="214101" y="83453"/>
                  </a:lnTo>
                  <a:lnTo>
                    <a:pt x="215228" y="85396"/>
                  </a:lnTo>
                  <a:lnTo>
                    <a:pt x="216973" y="86692"/>
                  </a:lnTo>
                  <a:lnTo>
                    <a:pt x="219129" y="87556"/>
                  </a:lnTo>
                  <a:lnTo>
                    <a:pt x="220566" y="89124"/>
                  </a:lnTo>
                  <a:lnTo>
                    <a:pt x="221524" y="91162"/>
                  </a:lnTo>
                  <a:lnTo>
                    <a:pt x="223329" y="97800"/>
                  </a:lnTo>
                  <a:lnTo>
                    <a:pt x="223438" y="106764"/>
                  </a:lnTo>
                  <a:lnTo>
                    <a:pt x="223441" y="93579"/>
                  </a:lnTo>
                  <a:lnTo>
                    <a:pt x="222448" y="91155"/>
                  </a:lnTo>
                  <a:lnTo>
                    <a:pt x="217298" y="83003"/>
                  </a:lnTo>
                  <a:lnTo>
                    <a:pt x="214337" y="74304"/>
                  </a:lnTo>
                  <a:lnTo>
                    <a:pt x="207611" y="65442"/>
                  </a:lnTo>
                  <a:lnTo>
                    <a:pt x="202169" y="59505"/>
                  </a:lnTo>
                  <a:lnTo>
                    <a:pt x="193522" y="50585"/>
                  </a:lnTo>
                  <a:lnTo>
                    <a:pt x="184669" y="41657"/>
                  </a:lnTo>
                  <a:lnTo>
                    <a:pt x="178729" y="33059"/>
                  </a:lnTo>
                  <a:lnTo>
                    <a:pt x="175755" y="27988"/>
                  </a:lnTo>
                  <a:lnTo>
                    <a:pt x="172779" y="24607"/>
                  </a:lnTo>
                  <a:lnTo>
                    <a:pt x="169801" y="22353"/>
                  </a:lnTo>
                  <a:lnTo>
                    <a:pt x="166823" y="20851"/>
                  </a:lnTo>
                  <a:lnTo>
                    <a:pt x="164838" y="18857"/>
                  </a:lnTo>
                  <a:lnTo>
                    <a:pt x="163514" y="16536"/>
                  </a:lnTo>
                  <a:lnTo>
                    <a:pt x="162632" y="13996"/>
                  </a:lnTo>
                  <a:lnTo>
                    <a:pt x="159003" y="8528"/>
                  </a:lnTo>
                  <a:lnTo>
                    <a:pt x="153326" y="1674"/>
                  </a:lnTo>
                  <a:lnTo>
                    <a:pt x="151867" y="1111"/>
                  </a:lnTo>
                  <a:lnTo>
                    <a:pt x="145067" y="320"/>
                  </a:lnTo>
                  <a:lnTo>
                    <a:pt x="137756" y="85"/>
                  </a:lnTo>
                  <a:lnTo>
                    <a:pt x="132133" y="6"/>
                  </a:lnTo>
                  <a:lnTo>
                    <a:pt x="129792" y="0"/>
                  </a:lnTo>
                  <a:lnTo>
                    <a:pt x="127239" y="988"/>
                  </a:lnTo>
                  <a:lnTo>
                    <a:pt x="121752" y="4731"/>
                  </a:lnTo>
                  <a:lnTo>
                    <a:pt x="119892" y="7118"/>
                  </a:lnTo>
                  <a:lnTo>
                    <a:pt x="118652" y="9702"/>
                  </a:lnTo>
                  <a:lnTo>
                    <a:pt x="117825" y="12417"/>
                  </a:lnTo>
                  <a:lnTo>
                    <a:pt x="115287" y="15219"/>
                  </a:lnTo>
                  <a:lnTo>
                    <a:pt x="111609" y="18079"/>
                  </a:lnTo>
                  <a:lnTo>
                    <a:pt x="107170" y="20978"/>
                  </a:lnTo>
                  <a:lnTo>
                    <a:pt x="103218" y="24895"/>
                  </a:lnTo>
                  <a:lnTo>
                    <a:pt x="96178" y="34539"/>
                  </a:lnTo>
                  <a:lnTo>
                    <a:pt x="89738" y="45439"/>
                  </a:lnTo>
                  <a:lnTo>
                    <a:pt x="83565" y="56899"/>
                  </a:lnTo>
                  <a:lnTo>
                    <a:pt x="77511" y="68606"/>
                  </a:lnTo>
                  <a:lnTo>
                    <a:pt x="71510" y="83070"/>
                  </a:lnTo>
                  <a:lnTo>
                    <a:pt x="65532" y="98428"/>
                  </a:lnTo>
                  <a:lnTo>
                    <a:pt x="59564" y="111869"/>
                  </a:lnTo>
                  <a:lnTo>
                    <a:pt x="53601" y="127103"/>
                  </a:lnTo>
                  <a:lnTo>
                    <a:pt x="50620" y="135332"/>
                  </a:lnTo>
                  <a:lnTo>
                    <a:pt x="47639" y="144787"/>
                  </a:lnTo>
                  <a:lnTo>
                    <a:pt x="41679" y="165876"/>
                  </a:lnTo>
                  <a:lnTo>
                    <a:pt x="37706" y="176064"/>
                  </a:lnTo>
                  <a:lnTo>
                    <a:pt x="33071" y="185832"/>
                  </a:lnTo>
                  <a:lnTo>
                    <a:pt x="27995" y="195321"/>
                  </a:lnTo>
                  <a:lnTo>
                    <a:pt x="23617" y="205616"/>
                  </a:lnTo>
                  <a:lnTo>
                    <a:pt x="19705" y="216448"/>
                  </a:lnTo>
                  <a:lnTo>
                    <a:pt x="16104" y="227638"/>
                  </a:lnTo>
                  <a:lnTo>
                    <a:pt x="13703" y="238074"/>
                  </a:lnTo>
                  <a:lnTo>
                    <a:pt x="12103" y="248009"/>
                  </a:lnTo>
                  <a:lnTo>
                    <a:pt x="11036" y="257608"/>
                  </a:lnTo>
                  <a:lnTo>
                    <a:pt x="9331" y="266984"/>
                  </a:lnTo>
                  <a:lnTo>
                    <a:pt x="7202" y="276212"/>
                  </a:lnTo>
                  <a:lnTo>
                    <a:pt x="4788" y="285340"/>
                  </a:lnTo>
                  <a:lnTo>
                    <a:pt x="3180" y="294402"/>
                  </a:lnTo>
                  <a:lnTo>
                    <a:pt x="2107" y="303419"/>
                  </a:lnTo>
                  <a:lnTo>
                    <a:pt x="1392" y="312408"/>
                  </a:lnTo>
                  <a:lnTo>
                    <a:pt x="916" y="321377"/>
                  </a:lnTo>
                  <a:lnTo>
                    <a:pt x="386" y="339280"/>
                  </a:lnTo>
                  <a:lnTo>
                    <a:pt x="0" y="388149"/>
                  </a:lnTo>
                  <a:lnTo>
                    <a:pt x="2628" y="401037"/>
                  </a:lnTo>
                  <a:lnTo>
                    <a:pt x="7106" y="413380"/>
                  </a:lnTo>
                  <a:lnTo>
                    <a:pt x="12408" y="425480"/>
                  </a:lnTo>
                  <a:lnTo>
                    <a:pt x="18075" y="437472"/>
                  </a:lnTo>
                  <a:lnTo>
                    <a:pt x="24898" y="449417"/>
                  </a:lnTo>
                  <a:lnTo>
                    <a:pt x="29498" y="455380"/>
                  </a:lnTo>
                  <a:lnTo>
                    <a:pt x="34552" y="461340"/>
                  </a:lnTo>
                  <a:lnTo>
                    <a:pt x="38914" y="465314"/>
                  </a:lnTo>
                  <a:lnTo>
                    <a:pt x="46409" y="469728"/>
                  </a:lnTo>
                  <a:lnTo>
                    <a:pt x="95436" y="494159"/>
                  </a:lnTo>
                  <a:lnTo>
                    <a:pt x="101355" y="496122"/>
                  </a:lnTo>
                  <a:lnTo>
                    <a:pt x="107287" y="497431"/>
                  </a:lnTo>
                  <a:lnTo>
                    <a:pt x="113228" y="498304"/>
                  </a:lnTo>
                  <a:lnTo>
                    <a:pt x="119176" y="498886"/>
                  </a:lnTo>
                  <a:lnTo>
                    <a:pt x="125127" y="499273"/>
                  </a:lnTo>
                  <a:lnTo>
                    <a:pt x="131081" y="499532"/>
                  </a:lnTo>
                  <a:lnTo>
                    <a:pt x="142994" y="499819"/>
                  </a:lnTo>
                  <a:lnTo>
                    <a:pt x="206886" y="500048"/>
                  </a:lnTo>
                  <a:lnTo>
                    <a:pt x="210418" y="499056"/>
                  </a:lnTo>
                  <a:lnTo>
                    <a:pt x="216991" y="495308"/>
                  </a:lnTo>
                  <a:lnTo>
                    <a:pt x="223223" y="492981"/>
                  </a:lnTo>
                  <a:lnTo>
                    <a:pt x="229304" y="491947"/>
                  </a:lnTo>
                  <a:lnTo>
                    <a:pt x="235317" y="491487"/>
                  </a:lnTo>
                  <a:lnTo>
                    <a:pt x="239540" y="491228"/>
                  </a:lnTo>
                  <a:lnTo>
                    <a:pt x="240134" y="490200"/>
                  </a:lnTo>
                  <a:lnTo>
                    <a:pt x="241318" y="482199"/>
                  </a:lnTo>
                  <a:lnTo>
                    <a:pt x="241319" y="48219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InkAnnotation138"/>
            <p:cNvSpPr/>
            <p:nvPr/>
          </p:nvSpPr>
          <p:spPr>
            <a:xfrm>
              <a:off x="3168555" y="2491382"/>
              <a:ext cx="134088" cy="8931"/>
            </a:xfrm>
            <a:custGeom>
              <a:avLst/>
              <a:gdLst/>
              <a:ahLst/>
              <a:cxnLst/>
              <a:rect l="0" t="0" r="0" b="0"/>
              <a:pathLst>
                <a:path w="134088" h="8931">
                  <a:moveTo>
                    <a:pt x="0" y="8930"/>
                  </a:moveTo>
                  <a:lnTo>
                    <a:pt x="29843" y="8930"/>
                  </a:lnTo>
                  <a:lnTo>
                    <a:pt x="32807" y="7938"/>
                  </a:lnTo>
                  <a:lnTo>
                    <a:pt x="35777" y="6284"/>
                  </a:lnTo>
                  <a:lnTo>
                    <a:pt x="38750" y="4190"/>
                  </a:lnTo>
                  <a:lnTo>
                    <a:pt x="41725" y="2793"/>
                  </a:lnTo>
                  <a:lnTo>
                    <a:pt x="44701" y="1862"/>
                  </a:lnTo>
                  <a:lnTo>
                    <a:pt x="47679" y="1242"/>
                  </a:lnTo>
                  <a:lnTo>
                    <a:pt x="50657" y="828"/>
                  </a:lnTo>
                  <a:lnTo>
                    <a:pt x="53636" y="552"/>
                  </a:lnTo>
                  <a:lnTo>
                    <a:pt x="56615" y="368"/>
                  </a:lnTo>
                  <a:lnTo>
                    <a:pt x="65223" y="164"/>
                  </a:lnTo>
                  <a:lnTo>
                    <a:pt x="133673" y="0"/>
                  </a:lnTo>
                  <a:lnTo>
                    <a:pt x="133811" y="993"/>
                  </a:lnTo>
                  <a:lnTo>
                    <a:pt x="133903" y="2646"/>
                  </a:lnTo>
                  <a:lnTo>
                    <a:pt x="134087" y="893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InkAnnotation139"/>
            <p:cNvSpPr/>
            <p:nvPr/>
          </p:nvSpPr>
          <p:spPr>
            <a:xfrm>
              <a:off x="3195372" y="2571752"/>
              <a:ext cx="151966" cy="8928"/>
            </a:xfrm>
            <a:custGeom>
              <a:avLst/>
              <a:gdLst/>
              <a:ahLst/>
              <a:cxnLst/>
              <a:rect l="0" t="0" r="0" b="0"/>
              <a:pathLst>
                <a:path w="151966" h="8928">
                  <a:moveTo>
                    <a:pt x="0" y="8927"/>
                  </a:moveTo>
                  <a:lnTo>
                    <a:pt x="113167" y="8927"/>
                  </a:lnTo>
                  <a:lnTo>
                    <a:pt x="115175" y="7935"/>
                  </a:lnTo>
                  <a:lnTo>
                    <a:pt x="117506" y="6281"/>
                  </a:lnTo>
                  <a:lnTo>
                    <a:pt x="120053" y="4186"/>
                  </a:lnTo>
                  <a:lnTo>
                    <a:pt x="122745" y="2790"/>
                  </a:lnTo>
                  <a:lnTo>
                    <a:pt x="125533" y="1859"/>
                  </a:lnTo>
                  <a:lnTo>
                    <a:pt x="132398" y="365"/>
                  </a:lnTo>
                  <a:lnTo>
                    <a:pt x="135985" y="161"/>
                  </a:lnTo>
                  <a:lnTo>
                    <a:pt x="142904" y="0"/>
                  </a:lnTo>
                  <a:lnTo>
                    <a:pt x="145621" y="2645"/>
                  </a:lnTo>
                  <a:lnTo>
                    <a:pt x="151965" y="892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InkAnnotation140"/>
            <p:cNvSpPr/>
            <p:nvPr/>
          </p:nvSpPr>
          <p:spPr>
            <a:xfrm>
              <a:off x="3454607" y="2294929"/>
              <a:ext cx="160906" cy="17861"/>
            </a:xfrm>
            <a:custGeom>
              <a:avLst/>
              <a:gdLst/>
              <a:ahLst/>
              <a:cxnLst/>
              <a:rect l="0" t="0" r="0" b="0"/>
              <a:pathLst>
                <a:path w="160906" h="17861">
                  <a:moveTo>
                    <a:pt x="0" y="17860"/>
                  </a:moveTo>
                  <a:lnTo>
                    <a:pt x="43519" y="17860"/>
                  </a:lnTo>
                  <a:lnTo>
                    <a:pt x="48877" y="16867"/>
                  </a:lnTo>
                  <a:lnTo>
                    <a:pt x="54436" y="15214"/>
                  </a:lnTo>
                  <a:lnTo>
                    <a:pt x="60129" y="13119"/>
                  </a:lnTo>
                  <a:lnTo>
                    <a:pt x="65910" y="11723"/>
                  </a:lnTo>
                  <a:lnTo>
                    <a:pt x="71751" y="10792"/>
                  </a:lnTo>
                  <a:lnTo>
                    <a:pt x="77631" y="10171"/>
                  </a:lnTo>
                  <a:lnTo>
                    <a:pt x="82544" y="9757"/>
                  </a:lnTo>
                  <a:lnTo>
                    <a:pt x="86813" y="9482"/>
                  </a:lnTo>
                  <a:lnTo>
                    <a:pt x="90652" y="9297"/>
                  </a:lnTo>
                  <a:lnTo>
                    <a:pt x="100215" y="9093"/>
                  </a:lnTo>
                  <a:lnTo>
                    <a:pt x="122541" y="8962"/>
                  </a:lnTo>
                  <a:lnTo>
                    <a:pt x="129369" y="7959"/>
                  </a:lnTo>
                  <a:lnTo>
                    <a:pt x="136901" y="6299"/>
                  </a:lnTo>
                  <a:lnTo>
                    <a:pt x="160905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InkAnnotation141"/>
            <p:cNvSpPr/>
            <p:nvPr/>
          </p:nvSpPr>
          <p:spPr>
            <a:xfrm>
              <a:off x="3722781" y="2035968"/>
              <a:ext cx="178784" cy="35720"/>
            </a:xfrm>
            <a:custGeom>
              <a:avLst/>
              <a:gdLst/>
              <a:ahLst/>
              <a:cxnLst/>
              <a:rect l="0" t="0" r="0" b="0"/>
              <a:pathLst>
                <a:path w="178784" h="35720">
                  <a:moveTo>
                    <a:pt x="0" y="35719"/>
                  </a:moveTo>
                  <a:lnTo>
                    <a:pt x="0" y="30978"/>
                  </a:lnTo>
                  <a:lnTo>
                    <a:pt x="994" y="29582"/>
                  </a:lnTo>
                  <a:lnTo>
                    <a:pt x="2649" y="28651"/>
                  </a:lnTo>
                  <a:lnTo>
                    <a:pt x="7697" y="27157"/>
                  </a:lnTo>
                  <a:lnTo>
                    <a:pt x="11036" y="26953"/>
                  </a:lnTo>
                  <a:lnTo>
                    <a:pt x="15831" y="26862"/>
                  </a:lnTo>
                  <a:lnTo>
                    <a:pt x="21272" y="26822"/>
                  </a:lnTo>
                  <a:lnTo>
                    <a:pt x="24114" y="25819"/>
                  </a:lnTo>
                  <a:lnTo>
                    <a:pt x="27002" y="24158"/>
                  </a:lnTo>
                  <a:lnTo>
                    <a:pt x="29920" y="22058"/>
                  </a:lnTo>
                  <a:lnTo>
                    <a:pt x="32859" y="20659"/>
                  </a:lnTo>
                  <a:lnTo>
                    <a:pt x="35812" y="19726"/>
                  </a:lnTo>
                  <a:lnTo>
                    <a:pt x="38773" y="19104"/>
                  </a:lnTo>
                  <a:lnTo>
                    <a:pt x="42734" y="18689"/>
                  </a:lnTo>
                  <a:lnTo>
                    <a:pt x="47361" y="18413"/>
                  </a:lnTo>
                  <a:lnTo>
                    <a:pt x="56806" y="18105"/>
                  </a:lnTo>
                  <a:lnTo>
                    <a:pt x="68701" y="17932"/>
                  </a:lnTo>
                  <a:lnTo>
                    <a:pt x="78871" y="17892"/>
                  </a:lnTo>
                  <a:lnTo>
                    <a:pt x="84365" y="16889"/>
                  </a:lnTo>
                  <a:lnTo>
                    <a:pt x="90013" y="15228"/>
                  </a:lnTo>
                  <a:lnTo>
                    <a:pt x="95766" y="13129"/>
                  </a:lnTo>
                  <a:lnTo>
                    <a:pt x="100594" y="11729"/>
                  </a:lnTo>
                  <a:lnTo>
                    <a:pt x="104805" y="10796"/>
                  </a:lnTo>
                  <a:lnTo>
                    <a:pt x="108607" y="10174"/>
                  </a:lnTo>
                  <a:lnTo>
                    <a:pt x="113127" y="9759"/>
                  </a:lnTo>
                  <a:lnTo>
                    <a:pt x="118127" y="9483"/>
                  </a:lnTo>
                  <a:lnTo>
                    <a:pt x="127987" y="9176"/>
                  </a:lnTo>
                  <a:lnTo>
                    <a:pt x="135680" y="9039"/>
                  </a:lnTo>
                  <a:lnTo>
                    <a:pt x="140115" y="8011"/>
                  </a:lnTo>
                  <a:lnTo>
                    <a:pt x="145059" y="6333"/>
                  </a:lnTo>
                  <a:lnTo>
                    <a:pt x="150341" y="4222"/>
                  </a:lnTo>
                  <a:lnTo>
                    <a:pt x="154855" y="2815"/>
                  </a:lnTo>
                  <a:lnTo>
                    <a:pt x="158859" y="1877"/>
                  </a:lnTo>
                  <a:lnTo>
                    <a:pt x="162520" y="1251"/>
                  </a:lnTo>
                  <a:lnTo>
                    <a:pt x="165955" y="834"/>
                  </a:lnTo>
                  <a:lnTo>
                    <a:pt x="169238" y="556"/>
                  </a:lnTo>
                  <a:lnTo>
                    <a:pt x="178783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InkAnnotation142"/>
            <p:cNvSpPr/>
            <p:nvPr/>
          </p:nvSpPr>
          <p:spPr>
            <a:xfrm>
              <a:off x="3651268" y="2089546"/>
              <a:ext cx="232263" cy="303608"/>
            </a:xfrm>
            <a:custGeom>
              <a:avLst/>
              <a:gdLst/>
              <a:ahLst/>
              <a:cxnLst/>
              <a:rect l="0" t="0" r="0" b="0"/>
              <a:pathLst>
                <a:path w="232263" h="303608">
                  <a:moveTo>
                    <a:pt x="62574" y="0"/>
                  </a:moveTo>
                  <a:lnTo>
                    <a:pt x="57829" y="0"/>
                  </a:lnTo>
                  <a:lnTo>
                    <a:pt x="55437" y="993"/>
                  </a:lnTo>
                  <a:lnTo>
                    <a:pt x="50132" y="4741"/>
                  </a:lnTo>
                  <a:lnTo>
                    <a:pt x="48320" y="7130"/>
                  </a:lnTo>
                  <a:lnTo>
                    <a:pt x="47112" y="9714"/>
                  </a:lnTo>
                  <a:lnTo>
                    <a:pt x="46307" y="12429"/>
                  </a:lnTo>
                  <a:lnTo>
                    <a:pt x="42763" y="18092"/>
                  </a:lnTo>
                  <a:lnTo>
                    <a:pt x="37877" y="24908"/>
                  </a:lnTo>
                  <a:lnTo>
                    <a:pt x="35184" y="29504"/>
                  </a:lnTo>
                  <a:lnTo>
                    <a:pt x="30536" y="38910"/>
                  </a:lnTo>
                  <a:lnTo>
                    <a:pt x="28470" y="46398"/>
                  </a:lnTo>
                  <a:lnTo>
                    <a:pt x="27552" y="55679"/>
                  </a:lnTo>
                  <a:lnTo>
                    <a:pt x="27144" y="65426"/>
                  </a:lnTo>
                  <a:lnTo>
                    <a:pt x="26914" y="76492"/>
                  </a:lnTo>
                  <a:lnTo>
                    <a:pt x="26817" y="151685"/>
                  </a:lnTo>
                  <a:lnTo>
                    <a:pt x="31563" y="151769"/>
                  </a:lnTo>
                  <a:lnTo>
                    <a:pt x="32961" y="150789"/>
                  </a:lnTo>
                  <a:lnTo>
                    <a:pt x="33893" y="149144"/>
                  </a:lnTo>
                  <a:lnTo>
                    <a:pt x="35389" y="144113"/>
                  </a:lnTo>
                  <a:lnTo>
                    <a:pt x="35724" y="135296"/>
                  </a:lnTo>
                  <a:lnTo>
                    <a:pt x="41893" y="127084"/>
                  </a:lnTo>
                  <a:lnTo>
                    <a:pt x="43451" y="121635"/>
                  </a:lnTo>
                  <a:lnTo>
                    <a:pt x="44859" y="119786"/>
                  </a:lnTo>
                  <a:lnTo>
                    <a:pt x="46791" y="118553"/>
                  </a:lnTo>
                  <a:lnTo>
                    <a:pt x="49072" y="117730"/>
                  </a:lnTo>
                  <a:lnTo>
                    <a:pt x="50593" y="116190"/>
                  </a:lnTo>
                  <a:lnTo>
                    <a:pt x="51607" y="114171"/>
                  </a:lnTo>
                  <a:lnTo>
                    <a:pt x="52283" y="111833"/>
                  </a:lnTo>
                  <a:lnTo>
                    <a:pt x="55683" y="106589"/>
                  </a:lnTo>
                  <a:lnTo>
                    <a:pt x="57980" y="103802"/>
                  </a:lnTo>
                  <a:lnTo>
                    <a:pt x="60505" y="101944"/>
                  </a:lnTo>
                  <a:lnTo>
                    <a:pt x="65958" y="99879"/>
                  </a:lnTo>
                  <a:lnTo>
                    <a:pt x="71693" y="96315"/>
                  </a:lnTo>
                  <a:lnTo>
                    <a:pt x="74613" y="93976"/>
                  </a:lnTo>
                  <a:lnTo>
                    <a:pt x="78546" y="92416"/>
                  </a:lnTo>
                  <a:lnTo>
                    <a:pt x="83154" y="91377"/>
                  </a:lnTo>
                  <a:lnTo>
                    <a:pt x="88213" y="90684"/>
                  </a:lnTo>
                  <a:lnTo>
                    <a:pt x="92579" y="90221"/>
                  </a:lnTo>
                  <a:lnTo>
                    <a:pt x="96483" y="89913"/>
                  </a:lnTo>
                  <a:lnTo>
                    <a:pt x="100078" y="89708"/>
                  </a:lnTo>
                  <a:lnTo>
                    <a:pt x="104462" y="90563"/>
                  </a:lnTo>
                  <a:lnTo>
                    <a:pt x="109371" y="92126"/>
                  </a:lnTo>
                  <a:lnTo>
                    <a:pt x="114630" y="94160"/>
                  </a:lnTo>
                  <a:lnTo>
                    <a:pt x="119130" y="95515"/>
                  </a:lnTo>
                  <a:lnTo>
                    <a:pt x="123122" y="96419"/>
                  </a:lnTo>
                  <a:lnTo>
                    <a:pt x="126777" y="97022"/>
                  </a:lnTo>
                  <a:lnTo>
                    <a:pt x="131200" y="98416"/>
                  </a:lnTo>
                  <a:lnTo>
                    <a:pt x="136135" y="100337"/>
                  </a:lnTo>
                  <a:lnTo>
                    <a:pt x="141412" y="102610"/>
                  </a:lnTo>
                  <a:lnTo>
                    <a:pt x="145923" y="105118"/>
                  </a:lnTo>
                  <a:lnTo>
                    <a:pt x="149924" y="107782"/>
                  </a:lnTo>
                  <a:lnTo>
                    <a:pt x="153584" y="110550"/>
                  </a:lnTo>
                  <a:lnTo>
                    <a:pt x="158011" y="113388"/>
                  </a:lnTo>
                  <a:lnTo>
                    <a:pt x="162949" y="116272"/>
                  </a:lnTo>
                  <a:lnTo>
                    <a:pt x="168227" y="119187"/>
                  </a:lnTo>
                  <a:lnTo>
                    <a:pt x="179388" y="125071"/>
                  </a:lnTo>
                  <a:lnTo>
                    <a:pt x="185146" y="128029"/>
                  </a:lnTo>
                  <a:lnTo>
                    <a:pt x="189978" y="131986"/>
                  </a:lnTo>
                  <a:lnTo>
                    <a:pt x="194192" y="136608"/>
                  </a:lnTo>
                  <a:lnTo>
                    <a:pt x="197995" y="141674"/>
                  </a:lnTo>
                  <a:lnTo>
                    <a:pt x="204869" y="149948"/>
                  </a:lnTo>
                  <a:lnTo>
                    <a:pt x="211234" y="157925"/>
                  </a:lnTo>
                  <a:lnTo>
                    <a:pt x="214323" y="162830"/>
                  </a:lnTo>
                  <a:lnTo>
                    <a:pt x="217375" y="168085"/>
                  </a:lnTo>
                  <a:lnTo>
                    <a:pt x="223415" y="176569"/>
                  </a:lnTo>
                  <a:lnTo>
                    <a:pt x="226416" y="180221"/>
                  </a:lnTo>
                  <a:lnTo>
                    <a:pt x="228416" y="184640"/>
                  </a:lnTo>
                  <a:lnTo>
                    <a:pt x="229750" y="189570"/>
                  </a:lnTo>
                  <a:lnTo>
                    <a:pt x="230640" y="194841"/>
                  </a:lnTo>
                  <a:lnTo>
                    <a:pt x="231233" y="200339"/>
                  </a:lnTo>
                  <a:lnTo>
                    <a:pt x="231627" y="205990"/>
                  </a:lnTo>
                  <a:lnTo>
                    <a:pt x="231891" y="211741"/>
                  </a:lnTo>
                  <a:lnTo>
                    <a:pt x="232184" y="223423"/>
                  </a:lnTo>
                  <a:lnTo>
                    <a:pt x="232262" y="229316"/>
                  </a:lnTo>
                  <a:lnTo>
                    <a:pt x="231320" y="234237"/>
                  </a:lnTo>
                  <a:lnTo>
                    <a:pt x="227626" y="242350"/>
                  </a:lnTo>
                  <a:lnTo>
                    <a:pt x="222674" y="249263"/>
                  </a:lnTo>
                  <a:lnTo>
                    <a:pt x="219962" y="252496"/>
                  </a:lnTo>
                  <a:lnTo>
                    <a:pt x="218155" y="255643"/>
                  </a:lnTo>
                  <a:lnTo>
                    <a:pt x="214618" y="264813"/>
                  </a:lnTo>
                  <a:lnTo>
                    <a:pt x="210270" y="270822"/>
                  </a:lnTo>
                  <a:lnTo>
                    <a:pt x="206727" y="273814"/>
                  </a:lnTo>
                  <a:lnTo>
                    <a:pt x="202378" y="276801"/>
                  </a:lnTo>
                  <a:lnTo>
                    <a:pt x="197493" y="279784"/>
                  </a:lnTo>
                  <a:lnTo>
                    <a:pt x="193243" y="281773"/>
                  </a:lnTo>
                  <a:lnTo>
                    <a:pt x="189416" y="283099"/>
                  </a:lnTo>
                  <a:lnTo>
                    <a:pt x="185872" y="283983"/>
                  </a:lnTo>
                  <a:lnTo>
                    <a:pt x="181523" y="285564"/>
                  </a:lnTo>
                  <a:lnTo>
                    <a:pt x="176637" y="287611"/>
                  </a:lnTo>
                  <a:lnTo>
                    <a:pt x="171392" y="289967"/>
                  </a:lnTo>
                  <a:lnTo>
                    <a:pt x="165910" y="291538"/>
                  </a:lnTo>
                  <a:lnTo>
                    <a:pt x="160269" y="292585"/>
                  </a:lnTo>
                  <a:lnTo>
                    <a:pt x="154521" y="293284"/>
                  </a:lnTo>
                  <a:lnTo>
                    <a:pt x="148703" y="294741"/>
                  </a:lnTo>
                  <a:lnTo>
                    <a:pt x="142838" y="296705"/>
                  </a:lnTo>
                  <a:lnTo>
                    <a:pt x="136941" y="299007"/>
                  </a:lnTo>
                  <a:lnTo>
                    <a:pt x="130031" y="300541"/>
                  </a:lnTo>
                  <a:lnTo>
                    <a:pt x="122443" y="301564"/>
                  </a:lnTo>
                  <a:lnTo>
                    <a:pt x="114406" y="302246"/>
                  </a:lnTo>
                  <a:lnTo>
                    <a:pt x="107061" y="302701"/>
                  </a:lnTo>
                  <a:lnTo>
                    <a:pt x="93603" y="303206"/>
                  </a:lnTo>
                  <a:lnTo>
                    <a:pt x="74858" y="303490"/>
                  </a:lnTo>
                  <a:lnTo>
                    <a:pt x="25613" y="303607"/>
                  </a:lnTo>
                  <a:lnTo>
                    <a:pt x="21048" y="302616"/>
                  </a:lnTo>
                  <a:lnTo>
                    <a:pt x="16019" y="300963"/>
                  </a:lnTo>
                  <a:lnTo>
                    <a:pt x="0" y="2946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InkAnnotation143"/>
            <p:cNvSpPr/>
            <p:nvPr/>
          </p:nvSpPr>
          <p:spPr>
            <a:xfrm>
              <a:off x="3982017" y="2116335"/>
              <a:ext cx="44663" cy="223244"/>
            </a:xfrm>
            <a:custGeom>
              <a:avLst/>
              <a:gdLst/>
              <a:ahLst/>
              <a:cxnLst/>
              <a:rect l="0" t="0" r="0" b="0"/>
              <a:pathLst>
                <a:path w="44663" h="223244">
                  <a:moveTo>
                    <a:pt x="0" y="0"/>
                  </a:moveTo>
                  <a:lnTo>
                    <a:pt x="0" y="12429"/>
                  </a:lnTo>
                  <a:lnTo>
                    <a:pt x="992" y="16224"/>
                  </a:lnTo>
                  <a:lnTo>
                    <a:pt x="2648" y="20738"/>
                  </a:lnTo>
                  <a:lnTo>
                    <a:pt x="4745" y="25732"/>
                  </a:lnTo>
                  <a:lnTo>
                    <a:pt x="6143" y="31045"/>
                  </a:lnTo>
                  <a:lnTo>
                    <a:pt x="7075" y="36572"/>
                  </a:lnTo>
                  <a:lnTo>
                    <a:pt x="7696" y="42241"/>
                  </a:lnTo>
                  <a:lnTo>
                    <a:pt x="9103" y="48005"/>
                  </a:lnTo>
                  <a:lnTo>
                    <a:pt x="11035" y="53831"/>
                  </a:lnTo>
                  <a:lnTo>
                    <a:pt x="13316" y="59700"/>
                  </a:lnTo>
                  <a:lnTo>
                    <a:pt x="14837" y="65597"/>
                  </a:lnTo>
                  <a:lnTo>
                    <a:pt x="15850" y="71513"/>
                  </a:lnTo>
                  <a:lnTo>
                    <a:pt x="16526" y="77441"/>
                  </a:lnTo>
                  <a:lnTo>
                    <a:pt x="17970" y="83377"/>
                  </a:lnTo>
                  <a:lnTo>
                    <a:pt x="19925" y="89320"/>
                  </a:lnTo>
                  <a:lnTo>
                    <a:pt x="22223" y="95265"/>
                  </a:lnTo>
                  <a:lnTo>
                    <a:pt x="23754" y="102206"/>
                  </a:lnTo>
                  <a:lnTo>
                    <a:pt x="24776" y="109809"/>
                  </a:lnTo>
                  <a:lnTo>
                    <a:pt x="25456" y="117855"/>
                  </a:lnTo>
                  <a:lnTo>
                    <a:pt x="26903" y="124210"/>
                  </a:lnTo>
                  <a:lnTo>
                    <a:pt x="28861" y="129440"/>
                  </a:lnTo>
                  <a:lnTo>
                    <a:pt x="31159" y="133918"/>
                  </a:lnTo>
                  <a:lnTo>
                    <a:pt x="32692" y="138888"/>
                  </a:lnTo>
                  <a:lnTo>
                    <a:pt x="33713" y="144186"/>
                  </a:lnTo>
                  <a:lnTo>
                    <a:pt x="34394" y="149703"/>
                  </a:lnTo>
                  <a:lnTo>
                    <a:pt x="34848" y="154372"/>
                  </a:lnTo>
                  <a:lnTo>
                    <a:pt x="35151" y="158477"/>
                  </a:lnTo>
                  <a:lnTo>
                    <a:pt x="35353" y="162207"/>
                  </a:lnTo>
                  <a:lnTo>
                    <a:pt x="36481" y="166677"/>
                  </a:lnTo>
                  <a:lnTo>
                    <a:pt x="38226" y="171641"/>
                  </a:lnTo>
                  <a:lnTo>
                    <a:pt x="43417" y="184387"/>
                  </a:lnTo>
                  <a:lnTo>
                    <a:pt x="44317" y="191335"/>
                  </a:lnTo>
                  <a:lnTo>
                    <a:pt x="44527" y="196824"/>
                  </a:lnTo>
                  <a:lnTo>
                    <a:pt x="44662" y="208433"/>
                  </a:lnTo>
                  <a:lnTo>
                    <a:pt x="43680" y="210393"/>
                  </a:lnTo>
                  <a:lnTo>
                    <a:pt x="42032" y="211700"/>
                  </a:lnTo>
                  <a:lnTo>
                    <a:pt x="36996" y="213797"/>
                  </a:lnTo>
                  <a:lnTo>
                    <a:pt x="36583" y="214961"/>
                  </a:lnTo>
                  <a:lnTo>
                    <a:pt x="36124" y="218900"/>
                  </a:lnTo>
                  <a:lnTo>
                    <a:pt x="35008" y="220348"/>
                  </a:lnTo>
                  <a:lnTo>
                    <a:pt x="33271" y="221313"/>
                  </a:lnTo>
                  <a:lnTo>
                    <a:pt x="31120" y="221956"/>
                  </a:lnTo>
                  <a:lnTo>
                    <a:pt x="28692" y="222385"/>
                  </a:lnTo>
                  <a:lnTo>
                    <a:pt x="26080" y="222670"/>
                  </a:lnTo>
                  <a:lnTo>
                    <a:pt x="17878" y="22324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InkAnnotation144"/>
            <p:cNvSpPr/>
            <p:nvPr/>
          </p:nvSpPr>
          <p:spPr>
            <a:xfrm>
              <a:off x="3874747" y="2196703"/>
              <a:ext cx="241358" cy="35719"/>
            </a:xfrm>
            <a:custGeom>
              <a:avLst/>
              <a:gdLst/>
              <a:ahLst/>
              <a:cxnLst/>
              <a:rect l="0" t="0" r="0" b="0"/>
              <a:pathLst>
                <a:path w="241358" h="35719">
                  <a:moveTo>
                    <a:pt x="0" y="35718"/>
                  </a:moveTo>
                  <a:lnTo>
                    <a:pt x="4746" y="35718"/>
                  </a:lnTo>
                  <a:lnTo>
                    <a:pt x="6144" y="34726"/>
                  </a:lnTo>
                  <a:lnTo>
                    <a:pt x="7075" y="33073"/>
                  </a:lnTo>
                  <a:lnTo>
                    <a:pt x="7697" y="30978"/>
                  </a:lnTo>
                  <a:lnTo>
                    <a:pt x="9103" y="29582"/>
                  </a:lnTo>
                  <a:lnTo>
                    <a:pt x="11035" y="28650"/>
                  </a:lnTo>
                  <a:lnTo>
                    <a:pt x="15830" y="27616"/>
                  </a:lnTo>
                  <a:lnTo>
                    <a:pt x="21272" y="27156"/>
                  </a:lnTo>
                  <a:lnTo>
                    <a:pt x="27002" y="26952"/>
                  </a:lnTo>
                  <a:lnTo>
                    <a:pt x="38773" y="26821"/>
                  </a:lnTo>
                  <a:lnTo>
                    <a:pt x="104336" y="26789"/>
                  </a:lnTo>
                  <a:lnTo>
                    <a:pt x="110280" y="25797"/>
                  </a:lnTo>
                  <a:lnTo>
                    <a:pt x="116229" y="24143"/>
                  </a:lnTo>
                  <a:lnTo>
                    <a:pt x="122182" y="22048"/>
                  </a:lnTo>
                  <a:lnTo>
                    <a:pt x="128136" y="20652"/>
                  </a:lnTo>
                  <a:lnTo>
                    <a:pt x="134093" y="19721"/>
                  </a:lnTo>
                  <a:lnTo>
                    <a:pt x="140050" y="19101"/>
                  </a:lnTo>
                  <a:lnTo>
                    <a:pt x="146009" y="18687"/>
                  </a:lnTo>
                  <a:lnTo>
                    <a:pt x="151967" y="18411"/>
                  </a:lnTo>
                  <a:lnTo>
                    <a:pt x="163885" y="18104"/>
                  </a:lnTo>
                  <a:lnTo>
                    <a:pt x="175803" y="17968"/>
                  </a:lnTo>
                  <a:lnTo>
                    <a:pt x="181762" y="16939"/>
                  </a:lnTo>
                  <a:lnTo>
                    <a:pt x="187722" y="15262"/>
                  </a:lnTo>
                  <a:lnTo>
                    <a:pt x="193681" y="13151"/>
                  </a:lnTo>
                  <a:lnTo>
                    <a:pt x="201627" y="10751"/>
                  </a:lnTo>
                  <a:lnTo>
                    <a:pt x="241357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InkAnnotation145"/>
            <p:cNvSpPr/>
            <p:nvPr/>
          </p:nvSpPr>
          <p:spPr>
            <a:xfrm>
              <a:off x="4107165" y="2062757"/>
              <a:ext cx="178628" cy="303611"/>
            </a:xfrm>
            <a:custGeom>
              <a:avLst/>
              <a:gdLst/>
              <a:ahLst/>
              <a:cxnLst/>
              <a:rect l="0" t="0" r="0" b="0"/>
              <a:pathLst>
                <a:path w="178628" h="303611">
                  <a:moveTo>
                    <a:pt x="35756" y="0"/>
                  </a:moveTo>
                  <a:lnTo>
                    <a:pt x="35756" y="4741"/>
                  </a:lnTo>
                  <a:lnTo>
                    <a:pt x="34763" y="7130"/>
                  </a:lnTo>
                  <a:lnTo>
                    <a:pt x="29613" y="15232"/>
                  </a:lnTo>
                  <a:lnTo>
                    <a:pt x="28059" y="20991"/>
                  </a:lnTo>
                  <a:lnTo>
                    <a:pt x="24721" y="29504"/>
                  </a:lnTo>
                  <a:lnTo>
                    <a:pt x="22439" y="34552"/>
                  </a:lnTo>
                  <a:lnTo>
                    <a:pt x="20919" y="39902"/>
                  </a:lnTo>
                  <a:lnTo>
                    <a:pt x="19905" y="45453"/>
                  </a:lnTo>
                  <a:lnTo>
                    <a:pt x="19230" y="51138"/>
                  </a:lnTo>
                  <a:lnTo>
                    <a:pt x="18779" y="56913"/>
                  </a:lnTo>
                  <a:lnTo>
                    <a:pt x="18478" y="62746"/>
                  </a:lnTo>
                  <a:lnTo>
                    <a:pt x="18278" y="68620"/>
                  </a:lnTo>
                  <a:lnTo>
                    <a:pt x="17151" y="75513"/>
                  </a:lnTo>
                  <a:lnTo>
                    <a:pt x="15407" y="83084"/>
                  </a:lnTo>
                  <a:lnTo>
                    <a:pt x="13251" y="91108"/>
                  </a:lnTo>
                  <a:lnTo>
                    <a:pt x="11814" y="98442"/>
                  </a:lnTo>
                  <a:lnTo>
                    <a:pt x="10856" y="105316"/>
                  </a:lnTo>
                  <a:lnTo>
                    <a:pt x="10217" y="111882"/>
                  </a:lnTo>
                  <a:lnTo>
                    <a:pt x="9791" y="118245"/>
                  </a:lnTo>
                  <a:lnTo>
                    <a:pt x="9507" y="124470"/>
                  </a:lnTo>
                  <a:lnTo>
                    <a:pt x="9317" y="130606"/>
                  </a:lnTo>
                  <a:lnTo>
                    <a:pt x="8198" y="137672"/>
                  </a:lnTo>
                  <a:lnTo>
                    <a:pt x="6459" y="145359"/>
                  </a:lnTo>
                  <a:lnTo>
                    <a:pt x="4305" y="153461"/>
                  </a:lnTo>
                  <a:lnTo>
                    <a:pt x="2870" y="160847"/>
                  </a:lnTo>
                  <a:lnTo>
                    <a:pt x="1913" y="167755"/>
                  </a:lnTo>
                  <a:lnTo>
                    <a:pt x="1275" y="174344"/>
                  </a:lnTo>
                  <a:lnTo>
                    <a:pt x="1843" y="179730"/>
                  </a:lnTo>
                  <a:lnTo>
                    <a:pt x="3215" y="184312"/>
                  </a:lnTo>
                  <a:lnTo>
                    <a:pt x="6395" y="192049"/>
                  </a:lnTo>
                  <a:lnTo>
                    <a:pt x="7808" y="198796"/>
                  </a:lnTo>
                  <a:lnTo>
                    <a:pt x="8604" y="208172"/>
                  </a:lnTo>
                  <a:lnTo>
                    <a:pt x="9708" y="211211"/>
                  </a:lnTo>
                  <a:lnTo>
                    <a:pt x="13585" y="217234"/>
                  </a:lnTo>
                  <a:lnTo>
                    <a:pt x="18619" y="223218"/>
                  </a:lnTo>
                  <a:lnTo>
                    <a:pt x="21351" y="226203"/>
                  </a:lnTo>
                  <a:lnTo>
                    <a:pt x="24166" y="228192"/>
                  </a:lnTo>
                  <a:lnTo>
                    <a:pt x="27036" y="229519"/>
                  </a:lnTo>
                  <a:lnTo>
                    <a:pt x="29943" y="230403"/>
                  </a:lnTo>
                  <a:lnTo>
                    <a:pt x="32874" y="231985"/>
                  </a:lnTo>
                  <a:lnTo>
                    <a:pt x="35821" y="234032"/>
                  </a:lnTo>
                  <a:lnTo>
                    <a:pt x="38779" y="236389"/>
                  </a:lnTo>
                  <a:lnTo>
                    <a:pt x="41744" y="237959"/>
                  </a:lnTo>
                  <a:lnTo>
                    <a:pt x="44714" y="239007"/>
                  </a:lnTo>
                  <a:lnTo>
                    <a:pt x="47688" y="239705"/>
                  </a:lnTo>
                  <a:lnTo>
                    <a:pt x="50663" y="240171"/>
                  </a:lnTo>
                  <a:lnTo>
                    <a:pt x="53640" y="240481"/>
                  </a:lnTo>
                  <a:lnTo>
                    <a:pt x="56618" y="240688"/>
                  </a:lnTo>
                  <a:lnTo>
                    <a:pt x="60590" y="240826"/>
                  </a:lnTo>
                  <a:lnTo>
                    <a:pt x="70300" y="240979"/>
                  </a:lnTo>
                  <a:lnTo>
                    <a:pt x="74677" y="240028"/>
                  </a:lnTo>
                  <a:lnTo>
                    <a:pt x="78588" y="238401"/>
                  </a:lnTo>
                  <a:lnTo>
                    <a:pt x="82189" y="236325"/>
                  </a:lnTo>
                  <a:lnTo>
                    <a:pt x="91487" y="231372"/>
                  </a:lnTo>
                  <a:lnTo>
                    <a:pt x="96748" y="228662"/>
                  </a:lnTo>
                  <a:lnTo>
                    <a:pt x="101248" y="226856"/>
                  </a:lnTo>
                  <a:lnTo>
                    <a:pt x="105242" y="225651"/>
                  </a:lnTo>
                  <a:lnTo>
                    <a:pt x="108897" y="224848"/>
                  </a:lnTo>
                  <a:lnTo>
                    <a:pt x="113321" y="223321"/>
                  </a:lnTo>
                  <a:lnTo>
                    <a:pt x="118256" y="221310"/>
                  </a:lnTo>
                  <a:lnTo>
                    <a:pt x="123533" y="218978"/>
                  </a:lnTo>
                  <a:lnTo>
                    <a:pt x="128044" y="215439"/>
                  </a:lnTo>
                  <a:lnTo>
                    <a:pt x="132045" y="211094"/>
                  </a:lnTo>
                  <a:lnTo>
                    <a:pt x="135705" y="206214"/>
                  </a:lnTo>
                  <a:lnTo>
                    <a:pt x="139138" y="201968"/>
                  </a:lnTo>
                  <a:lnTo>
                    <a:pt x="142421" y="198146"/>
                  </a:lnTo>
                  <a:lnTo>
                    <a:pt x="145602" y="194605"/>
                  </a:lnTo>
                  <a:lnTo>
                    <a:pt x="151786" y="188025"/>
                  </a:lnTo>
                  <a:lnTo>
                    <a:pt x="154825" y="184881"/>
                  </a:lnTo>
                  <a:lnTo>
                    <a:pt x="157845" y="180801"/>
                  </a:lnTo>
                  <a:lnTo>
                    <a:pt x="160851" y="176097"/>
                  </a:lnTo>
                  <a:lnTo>
                    <a:pt x="163848" y="170976"/>
                  </a:lnTo>
                  <a:lnTo>
                    <a:pt x="166840" y="165578"/>
                  </a:lnTo>
                  <a:lnTo>
                    <a:pt x="172812" y="154288"/>
                  </a:lnTo>
                  <a:lnTo>
                    <a:pt x="174802" y="148500"/>
                  </a:lnTo>
                  <a:lnTo>
                    <a:pt x="176129" y="142656"/>
                  </a:lnTo>
                  <a:lnTo>
                    <a:pt x="177013" y="136776"/>
                  </a:lnTo>
                  <a:lnTo>
                    <a:pt x="177996" y="127597"/>
                  </a:lnTo>
                  <a:lnTo>
                    <a:pt x="178433" y="120210"/>
                  </a:lnTo>
                  <a:lnTo>
                    <a:pt x="178627" y="113619"/>
                  </a:lnTo>
                  <a:lnTo>
                    <a:pt x="177686" y="110473"/>
                  </a:lnTo>
                  <a:lnTo>
                    <a:pt x="172608" y="101304"/>
                  </a:lnTo>
                  <a:lnTo>
                    <a:pt x="171072" y="95295"/>
                  </a:lnTo>
                  <a:lnTo>
                    <a:pt x="169669" y="93296"/>
                  </a:lnTo>
                  <a:lnTo>
                    <a:pt x="167741" y="91963"/>
                  </a:lnTo>
                  <a:lnTo>
                    <a:pt x="162949" y="90482"/>
                  </a:lnTo>
                  <a:lnTo>
                    <a:pt x="157509" y="89824"/>
                  </a:lnTo>
                  <a:lnTo>
                    <a:pt x="153674" y="89649"/>
                  </a:lnTo>
                  <a:lnTo>
                    <a:pt x="139780" y="89401"/>
                  </a:lnTo>
                  <a:lnTo>
                    <a:pt x="132313" y="89343"/>
                  </a:lnTo>
                  <a:lnTo>
                    <a:pt x="128931" y="90320"/>
                  </a:lnTo>
                  <a:lnTo>
                    <a:pt x="125683" y="91963"/>
                  </a:lnTo>
                  <a:lnTo>
                    <a:pt x="122525" y="94051"/>
                  </a:lnTo>
                  <a:lnTo>
                    <a:pt x="118433" y="96435"/>
                  </a:lnTo>
                  <a:lnTo>
                    <a:pt x="113718" y="99017"/>
                  </a:lnTo>
                  <a:lnTo>
                    <a:pt x="108589" y="101730"/>
                  </a:lnTo>
                  <a:lnTo>
                    <a:pt x="104176" y="104531"/>
                  </a:lnTo>
                  <a:lnTo>
                    <a:pt x="100240" y="107390"/>
                  </a:lnTo>
                  <a:lnTo>
                    <a:pt x="96624" y="110289"/>
                  </a:lnTo>
                  <a:lnTo>
                    <a:pt x="92227" y="113214"/>
                  </a:lnTo>
                  <a:lnTo>
                    <a:pt x="87308" y="116155"/>
                  </a:lnTo>
                  <a:lnTo>
                    <a:pt x="82043" y="119109"/>
                  </a:lnTo>
                  <a:lnTo>
                    <a:pt x="76546" y="123062"/>
                  </a:lnTo>
                  <a:lnTo>
                    <a:pt x="70896" y="127682"/>
                  </a:lnTo>
                  <a:lnTo>
                    <a:pt x="65142" y="132747"/>
                  </a:lnTo>
                  <a:lnTo>
                    <a:pt x="60313" y="138107"/>
                  </a:lnTo>
                  <a:lnTo>
                    <a:pt x="56100" y="143665"/>
                  </a:lnTo>
                  <a:lnTo>
                    <a:pt x="52298" y="149355"/>
                  </a:lnTo>
                  <a:lnTo>
                    <a:pt x="48771" y="155133"/>
                  </a:lnTo>
                  <a:lnTo>
                    <a:pt x="45425" y="160969"/>
                  </a:lnTo>
                  <a:lnTo>
                    <a:pt x="42203" y="166844"/>
                  </a:lnTo>
                  <a:lnTo>
                    <a:pt x="39060" y="171753"/>
                  </a:lnTo>
                  <a:lnTo>
                    <a:pt x="35973" y="176018"/>
                  </a:lnTo>
                  <a:lnTo>
                    <a:pt x="32921" y="179853"/>
                  </a:lnTo>
                  <a:lnTo>
                    <a:pt x="29893" y="184394"/>
                  </a:lnTo>
                  <a:lnTo>
                    <a:pt x="26881" y="189406"/>
                  </a:lnTo>
                  <a:lnTo>
                    <a:pt x="23880" y="194732"/>
                  </a:lnTo>
                  <a:lnTo>
                    <a:pt x="17897" y="205941"/>
                  </a:lnTo>
                  <a:lnTo>
                    <a:pt x="14911" y="211708"/>
                  </a:lnTo>
                  <a:lnTo>
                    <a:pt x="11593" y="220762"/>
                  </a:lnTo>
                  <a:lnTo>
                    <a:pt x="10708" y="224565"/>
                  </a:lnTo>
                  <a:lnTo>
                    <a:pt x="7076" y="231437"/>
                  </a:lnTo>
                  <a:lnTo>
                    <a:pt x="4717" y="234659"/>
                  </a:lnTo>
                  <a:lnTo>
                    <a:pt x="2096" y="243530"/>
                  </a:lnTo>
                  <a:lnTo>
                    <a:pt x="1397" y="248674"/>
                  </a:lnTo>
                  <a:lnTo>
                    <a:pt x="621" y="257035"/>
                  </a:lnTo>
                  <a:lnTo>
                    <a:pt x="276" y="265050"/>
                  </a:lnTo>
                  <a:lnTo>
                    <a:pt x="54" y="286365"/>
                  </a:lnTo>
                  <a:lnTo>
                    <a:pt x="0" y="30361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InkAnnotation146"/>
            <p:cNvSpPr/>
            <p:nvPr/>
          </p:nvSpPr>
          <p:spPr>
            <a:xfrm>
              <a:off x="3606573" y="2411015"/>
              <a:ext cx="603712" cy="44650"/>
            </a:xfrm>
            <a:custGeom>
              <a:avLst/>
              <a:gdLst/>
              <a:ahLst/>
              <a:cxnLst/>
              <a:rect l="0" t="0" r="0" b="0"/>
              <a:pathLst>
                <a:path w="603712" h="44650">
                  <a:moveTo>
                    <a:pt x="0" y="44649"/>
                  </a:moveTo>
                  <a:lnTo>
                    <a:pt x="55937" y="44649"/>
                  </a:lnTo>
                  <a:lnTo>
                    <a:pt x="64109" y="43656"/>
                  </a:lnTo>
                  <a:lnTo>
                    <a:pt x="72536" y="42003"/>
                  </a:lnTo>
                  <a:lnTo>
                    <a:pt x="81134" y="39908"/>
                  </a:lnTo>
                  <a:lnTo>
                    <a:pt x="89846" y="38512"/>
                  </a:lnTo>
                  <a:lnTo>
                    <a:pt x="98633" y="37581"/>
                  </a:lnTo>
                  <a:lnTo>
                    <a:pt x="107472" y="36960"/>
                  </a:lnTo>
                  <a:lnTo>
                    <a:pt x="117336" y="35554"/>
                  </a:lnTo>
                  <a:lnTo>
                    <a:pt x="127886" y="33625"/>
                  </a:lnTo>
                  <a:lnTo>
                    <a:pt x="138892" y="31346"/>
                  </a:lnTo>
                  <a:lnTo>
                    <a:pt x="150202" y="29827"/>
                  </a:lnTo>
                  <a:lnTo>
                    <a:pt x="161715" y="28815"/>
                  </a:lnTo>
                  <a:lnTo>
                    <a:pt x="173364" y="28139"/>
                  </a:lnTo>
                  <a:lnTo>
                    <a:pt x="185102" y="26697"/>
                  </a:lnTo>
                  <a:lnTo>
                    <a:pt x="196901" y="24744"/>
                  </a:lnTo>
                  <a:lnTo>
                    <a:pt x="208740" y="22449"/>
                  </a:lnTo>
                  <a:lnTo>
                    <a:pt x="220605" y="20919"/>
                  </a:lnTo>
                  <a:lnTo>
                    <a:pt x="232488" y="19899"/>
                  </a:lnTo>
                  <a:lnTo>
                    <a:pt x="244383" y="19219"/>
                  </a:lnTo>
                  <a:lnTo>
                    <a:pt x="256286" y="17774"/>
                  </a:lnTo>
                  <a:lnTo>
                    <a:pt x="268195" y="15818"/>
                  </a:lnTo>
                  <a:lnTo>
                    <a:pt x="280107" y="13522"/>
                  </a:lnTo>
                  <a:lnTo>
                    <a:pt x="292021" y="11991"/>
                  </a:lnTo>
                  <a:lnTo>
                    <a:pt x="303936" y="10971"/>
                  </a:lnTo>
                  <a:lnTo>
                    <a:pt x="315853" y="10291"/>
                  </a:lnTo>
                  <a:lnTo>
                    <a:pt x="339689" y="9535"/>
                  </a:lnTo>
                  <a:lnTo>
                    <a:pt x="351607" y="9333"/>
                  </a:lnTo>
                  <a:lnTo>
                    <a:pt x="363525" y="8206"/>
                  </a:lnTo>
                  <a:lnTo>
                    <a:pt x="375444" y="6463"/>
                  </a:lnTo>
                  <a:lnTo>
                    <a:pt x="387363" y="4309"/>
                  </a:lnTo>
                  <a:lnTo>
                    <a:pt x="399281" y="2873"/>
                  </a:lnTo>
                  <a:lnTo>
                    <a:pt x="411200" y="1915"/>
                  </a:lnTo>
                  <a:lnTo>
                    <a:pt x="423119" y="1277"/>
                  </a:lnTo>
                  <a:lnTo>
                    <a:pt x="446956" y="568"/>
                  </a:lnTo>
                  <a:lnTo>
                    <a:pt x="510250" y="33"/>
                  </a:lnTo>
                  <a:lnTo>
                    <a:pt x="603711" y="0"/>
                  </a:lnTo>
                  <a:lnTo>
                    <a:pt x="589983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InkAnnotation147"/>
            <p:cNvSpPr/>
            <p:nvPr/>
          </p:nvSpPr>
          <p:spPr>
            <a:xfrm>
              <a:off x="3803234" y="2518181"/>
              <a:ext cx="286053" cy="258951"/>
            </a:xfrm>
            <a:custGeom>
              <a:avLst/>
              <a:gdLst/>
              <a:ahLst/>
              <a:cxnLst/>
              <a:rect l="0" t="0" r="0" b="0"/>
              <a:pathLst>
                <a:path w="286053" h="258951">
                  <a:moveTo>
                    <a:pt x="0" y="17850"/>
                  </a:moveTo>
                  <a:lnTo>
                    <a:pt x="0" y="13109"/>
                  </a:lnTo>
                  <a:lnTo>
                    <a:pt x="993" y="11713"/>
                  </a:lnTo>
                  <a:lnTo>
                    <a:pt x="2648" y="10782"/>
                  </a:lnTo>
                  <a:lnTo>
                    <a:pt x="10097" y="8173"/>
                  </a:lnTo>
                  <a:lnTo>
                    <a:pt x="18061" y="4288"/>
                  </a:lnTo>
                  <a:lnTo>
                    <a:pt x="22966" y="2856"/>
                  </a:lnTo>
                  <a:lnTo>
                    <a:pt x="28223" y="1901"/>
                  </a:lnTo>
                  <a:lnTo>
                    <a:pt x="33713" y="1264"/>
                  </a:lnTo>
                  <a:lnTo>
                    <a:pt x="39361" y="839"/>
                  </a:lnTo>
                  <a:lnTo>
                    <a:pt x="45112" y="556"/>
                  </a:lnTo>
                  <a:lnTo>
                    <a:pt x="56799" y="242"/>
                  </a:lnTo>
                  <a:lnTo>
                    <a:pt x="111993" y="0"/>
                  </a:lnTo>
                  <a:lnTo>
                    <a:pt x="118365" y="989"/>
                  </a:lnTo>
                  <a:lnTo>
                    <a:pt x="124599" y="2641"/>
                  </a:lnTo>
                  <a:lnTo>
                    <a:pt x="130741" y="4734"/>
                  </a:lnTo>
                  <a:lnTo>
                    <a:pt x="136822" y="6129"/>
                  </a:lnTo>
                  <a:lnTo>
                    <a:pt x="142863" y="7059"/>
                  </a:lnTo>
                  <a:lnTo>
                    <a:pt x="148877" y="7679"/>
                  </a:lnTo>
                  <a:lnTo>
                    <a:pt x="154872" y="9085"/>
                  </a:lnTo>
                  <a:lnTo>
                    <a:pt x="160856" y="11015"/>
                  </a:lnTo>
                  <a:lnTo>
                    <a:pt x="166831" y="13293"/>
                  </a:lnTo>
                  <a:lnTo>
                    <a:pt x="171809" y="15804"/>
                  </a:lnTo>
                  <a:lnTo>
                    <a:pt x="179987" y="21240"/>
                  </a:lnTo>
                  <a:lnTo>
                    <a:pt x="182565" y="24079"/>
                  </a:lnTo>
                  <a:lnTo>
                    <a:pt x="184284" y="26963"/>
                  </a:lnTo>
                  <a:lnTo>
                    <a:pt x="185430" y="29878"/>
                  </a:lnTo>
                  <a:lnTo>
                    <a:pt x="189352" y="35764"/>
                  </a:lnTo>
                  <a:lnTo>
                    <a:pt x="191788" y="38722"/>
                  </a:lnTo>
                  <a:lnTo>
                    <a:pt x="193412" y="41686"/>
                  </a:lnTo>
                  <a:lnTo>
                    <a:pt x="195217" y="47626"/>
                  </a:lnTo>
                  <a:lnTo>
                    <a:pt x="196019" y="53574"/>
                  </a:lnTo>
                  <a:lnTo>
                    <a:pt x="196376" y="60516"/>
                  </a:lnTo>
                  <a:lnTo>
                    <a:pt x="196534" y="70216"/>
                  </a:lnTo>
                  <a:lnTo>
                    <a:pt x="195583" y="74589"/>
                  </a:lnTo>
                  <a:lnTo>
                    <a:pt x="191877" y="82093"/>
                  </a:lnTo>
                  <a:lnTo>
                    <a:pt x="186920" y="91382"/>
                  </a:lnTo>
                  <a:lnTo>
                    <a:pt x="184208" y="96637"/>
                  </a:lnTo>
                  <a:lnTo>
                    <a:pt x="181406" y="101132"/>
                  </a:lnTo>
                  <a:lnTo>
                    <a:pt x="175644" y="108773"/>
                  </a:lnTo>
                  <a:lnTo>
                    <a:pt x="171724" y="113192"/>
                  </a:lnTo>
                  <a:lnTo>
                    <a:pt x="162071" y="123393"/>
                  </a:lnTo>
                  <a:lnTo>
                    <a:pt x="46497" y="239292"/>
                  </a:lnTo>
                  <a:lnTo>
                    <a:pt x="45897" y="240884"/>
                  </a:lnTo>
                  <a:lnTo>
                    <a:pt x="45051" y="247865"/>
                  </a:lnTo>
                  <a:lnTo>
                    <a:pt x="44853" y="253363"/>
                  </a:lnTo>
                  <a:lnTo>
                    <a:pt x="45795" y="255226"/>
                  </a:lnTo>
                  <a:lnTo>
                    <a:pt x="47414" y="256467"/>
                  </a:lnTo>
                  <a:lnTo>
                    <a:pt x="49488" y="257296"/>
                  </a:lnTo>
                  <a:lnTo>
                    <a:pt x="57151" y="258461"/>
                  </a:lnTo>
                  <a:lnTo>
                    <a:pt x="65461" y="258733"/>
                  </a:lnTo>
                  <a:lnTo>
                    <a:pt x="116284" y="258946"/>
                  </a:lnTo>
                  <a:lnTo>
                    <a:pt x="144806" y="258950"/>
                  </a:lnTo>
                  <a:lnTo>
                    <a:pt x="153152" y="257958"/>
                  </a:lnTo>
                  <a:lnTo>
                    <a:pt x="161696" y="256305"/>
                  </a:lnTo>
                  <a:lnTo>
                    <a:pt x="170371" y="254211"/>
                  </a:lnTo>
                  <a:lnTo>
                    <a:pt x="179134" y="252814"/>
                  </a:lnTo>
                  <a:lnTo>
                    <a:pt x="187956" y="251884"/>
                  </a:lnTo>
                  <a:lnTo>
                    <a:pt x="196817" y="251263"/>
                  </a:lnTo>
                  <a:lnTo>
                    <a:pt x="205704" y="249857"/>
                  </a:lnTo>
                  <a:lnTo>
                    <a:pt x="214608" y="247928"/>
                  </a:lnTo>
                  <a:lnTo>
                    <a:pt x="223524" y="245649"/>
                  </a:lnTo>
                  <a:lnTo>
                    <a:pt x="234435" y="244130"/>
                  </a:lnTo>
                  <a:lnTo>
                    <a:pt x="246674" y="243117"/>
                  </a:lnTo>
                  <a:lnTo>
                    <a:pt x="286052" y="24109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InkAnnotation148"/>
            <p:cNvSpPr/>
            <p:nvPr/>
          </p:nvSpPr>
          <p:spPr>
            <a:xfrm>
              <a:off x="4330643" y="2411016"/>
              <a:ext cx="187723" cy="17860"/>
            </a:xfrm>
            <a:custGeom>
              <a:avLst/>
              <a:gdLst/>
              <a:ahLst/>
              <a:cxnLst/>
              <a:rect l="0" t="0" r="0" b="0"/>
              <a:pathLst>
                <a:path w="187723" h="17860">
                  <a:moveTo>
                    <a:pt x="0" y="8929"/>
                  </a:moveTo>
                  <a:lnTo>
                    <a:pt x="4745" y="4188"/>
                  </a:lnTo>
                  <a:lnTo>
                    <a:pt x="7136" y="2792"/>
                  </a:lnTo>
                  <a:lnTo>
                    <a:pt x="9724" y="1861"/>
                  </a:lnTo>
                  <a:lnTo>
                    <a:pt x="12441" y="1241"/>
                  </a:lnTo>
                  <a:lnTo>
                    <a:pt x="16241" y="827"/>
                  </a:lnTo>
                  <a:lnTo>
                    <a:pt x="20759" y="551"/>
                  </a:lnTo>
                  <a:lnTo>
                    <a:pt x="31077" y="244"/>
                  </a:lnTo>
                  <a:lnTo>
                    <a:pt x="77522" y="9"/>
                  </a:lnTo>
                  <a:lnTo>
                    <a:pt x="125676" y="0"/>
                  </a:lnTo>
                  <a:lnTo>
                    <a:pt x="133446" y="992"/>
                  </a:lnTo>
                  <a:lnTo>
                    <a:pt x="140612" y="2645"/>
                  </a:lnTo>
                  <a:lnTo>
                    <a:pt x="162837" y="9713"/>
                  </a:lnTo>
                  <a:lnTo>
                    <a:pt x="187722" y="1785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InkAnnotation149"/>
            <p:cNvSpPr/>
            <p:nvPr/>
          </p:nvSpPr>
          <p:spPr>
            <a:xfrm>
              <a:off x="4330643" y="2491382"/>
              <a:ext cx="187723" cy="53579"/>
            </a:xfrm>
            <a:custGeom>
              <a:avLst/>
              <a:gdLst/>
              <a:ahLst/>
              <a:cxnLst/>
              <a:rect l="0" t="0" r="0" b="0"/>
              <a:pathLst>
                <a:path w="187723" h="53579">
                  <a:moveTo>
                    <a:pt x="0" y="0"/>
                  </a:moveTo>
                  <a:lnTo>
                    <a:pt x="0" y="4741"/>
                  </a:lnTo>
                  <a:lnTo>
                    <a:pt x="993" y="6137"/>
                  </a:lnTo>
                  <a:lnTo>
                    <a:pt x="2648" y="7068"/>
                  </a:lnTo>
                  <a:lnTo>
                    <a:pt x="4745" y="7689"/>
                  </a:lnTo>
                  <a:lnTo>
                    <a:pt x="8130" y="9095"/>
                  </a:lnTo>
                  <a:lnTo>
                    <a:pt x="12372" y="11024"/>
                  </a:lnTo>
                  <a:lnTo>
                    <a:pt x="17187" y="13303"/>
                  </a:lnTo>
                  <a:lnTo>
                    <a:pt x="22384" y="14822"/>
                  </a:lnTo>
                  <a:lnTo>
                    <a:pt x="27834" y="15834"/>
                  </a:lnTo>
                  <a:lnTo>
                    <a:pt x="33455" y="16510"/>
                  </a:lnTo>
                  <a:lnTo>
                    <a:pt x="40181" y="17952"/>
                  </a:lnTo>
                  <a:lnTo>
                    <a:pt x="47645" y="19905"/>
                  </a:lnTo>
                  <a:lnTo>
                    <a:pt x="55601" y="22200"/>
                  </a:lnTo>
                  <a:lnTo>
                    <a:pt x="72387" y="27395"/>
                  </a:lnTo>
                  <a:lnTo>
                    <a:pt x="81035" y="30170"/>
                  </a:lnTo>
                  <a:lnTo>
                    <a:pt x="89779" y="32020"/>
                  </a:lnTo>
                  <a:lnTo>
                    <a:pt x="98589" y="33253"/>
                  </a:lnTo>
                  <a:lnTo>
                    <a:pt x="107442" y="34075"/>
                  </a:lnTo>
                  <a:lnTo>
                    <a:pt x="115330" y="35615"/>
                  </a:lnTo>
                  <a:lnTo>
                    <a:pt x="122576" y="37634"/>
                  </a:lnTo>
                  <a:lnTo>
                    <a:pt x="129392" y="39972"/>
                  </a:lnTo>
                  <a:lnTo>
                    <a:pt x="138903" y="42523"/>
                  </a:lnTo>
                  <a:lnTo>
                    <a:pt x="150210" y="45216"/>
                  </a:lnTo>
                  <a:lnTo>
                    <a:pt x="187722" y="5357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InkAnnotation150"/>
            <p:cNvSpPr/>
            <p:nvPr/>
          </p:nvSpPr>
          <p:spPr>
            <a:xfrm>
              <a:off x="4813356" y="2027148"/>
              <a:ext cx="71515" cy="285642"/>
            </a:xfrm>
            <a:custGeom>
              <a:avLst/>
              <a:gdLst/>
              <a:ahLst/>
              <a:cxnLst/>
              <a:rect l="0" t="0" r="0" b="0"/>
              <a:pathLst>
                <a:path w="71515" h="285642">
                  <a:moveTo>
                    <a:pt x="0" y="8820"/>
                  </a:moveTo>
                  <a:lnTo>
                    <a:pt x="0" y="259"/>
                  </a:lnTo>
                  <a:lnTo>
                    <a:pt x="993" y="136"/>
                  </a:lnTo>
                  <a:lnTo>
                    <a:pt x="2648" y="54"/>
                  </a:lnTo>
                  <a:lnTo>
                    <a:pt x="4746" y="0"/>
                  </a:lnTo>
                  <a:lnTo>
                    <a:pt x="6144" y="955"/>
                  </a:lnTo>
                  <a:lnTo>
                    <a:pt x="7076" y="2585"/>
                  </a:lnTo>
                  <a:lnTo>
                    <a:pt x="7697" y="4664"/>
                  </a:lnTo>
                  <a:lnTo>
                    <a:pt x="9104" y="7041"/>
                  </a:lnTo>
                  <a:lnTo>
                    <a:pt x="11036" y="9619"/>
                  </a:lnTo>
                  <a:lnTo>
                    <a:pt x="13317" y="12329"/>
                  </a:lnTo>
                  <a:lnTo>
                    <a:pt x="14838" y="15128"/>
                  </a:lnTo>
                  <a:lnTo>
                    <a:pt x="17971" y="24800"/>
                  </a:lnTo>
                  <a:lnTo>
                    <a:pt x="19927" y="29396"/>
                  </a:lnTo>
                  <a:lnTo>
                    <a:pt x="22224" y="34443"/>
                  </a:lnTo>
                  <a:lnTo>
                    <a:pt x="23755" y="39793"/>
                  </a:lnTo>
                  <a:lnTo>
                    <a:pt x="24776" y="45344"/>
                  </a:lnTo>
                  <a:lnTo>
                    <a:pt x="25456" y="51029"/>
                  </a:lnTo>
                  <a:lnTo>
                    <a:pt x="26903" y="56803"/>
                  </a:lnTo>
                  <a:lnTo>
                    <a:pt x="28862" y="62637"/>
                  </a:lnTo>
                  <a:lnTo>
                    <a:pt x="31160" y="68511"/>
                  </a:lnTo>
                  <a:lnTo>
                    <a:pt x="32692" y="74411"/>
                  </a:lnTo>
                  <a:lnTo>
                    <a:pt x="33714" y="80328"/>
                  </a:lnTo>
                  <a:lnTo>
                    <a:pt x="34394" y="86258"/>
                  </a:lnTo>
                  <a:lnTo>
                    <a:pt x="35842" y="92195"/>
                  </a:lnTo>
                  <a:lnTo>
                    <a:pt x="37800" y="98138"/>
                  </a:lnTo>
                  <a:lnTo>
                    <a:pt x="40099" y="104084"/>
                  </a:lnTo>
                  <a:lnTo>
                    <a:pt x="41631" y="110033"/>
                  </a:lnTo>
                  <a:lnTo>
                    <a:pt x="42653" y="115983"/>
                  </a:lnTo>
                  <a:lnTo>
                    <a:pt x="43333" y="121934"/>
                  </a:lnTo>
                  <a:lnTo>
                    <a:pt x="43788" y="127885"/>
                  </a:lnTo>
                  <a:lnTo>
                    <a:pt x="44091" y="133838"/>
                  </a:lnTo>
                  <a:lnTo>
                    <a:pt x="44292" y="139790"/>
                  </a:lnTo>
                  <a:lnTo>
                    <a:pt x="45420" y="145743"/>
                  </a:lnTo>
                  <a:lnTo>
                    <a:pt x="47165" y="151696"/>
                  </a:lnTo>
                  <a:lnTo>
                    <a:pt x="49322" y="157649"/>
                  </a:lnTo>
                  <a:lnTo>
                    <a:pt x="50760" y="162610"/>
                  </a:lnTo>
                  <a:lnTo>
                    <a:pt x="52357" y="170768"/>
                  </a:lnTo>
                  <a:lnTo>
                    <a:pt x="53067" y="177700"/>
                  </a:lnTo>
                  <a:lnTo>
                    <a:pt x="53382" y="185081"/>
                  </a:lnTo>
                  <a:lnTo>
                    <a:pt x="53523" y="194976"/>
                  </a:lnTo>
                  <a:lnTo>
                    <a:pt x="54553" y="199401"/>
                  </a:lnTo>
                  <a:lnTo>
                    <a:pt x="56234" y="203343"/>
                  </a:lnTo>
                  <a:lnTo>
                    <a:pt x="58347" y="206963"/>
                  </a:lnTo>
                  <a:lnTo>
                    <a:pt x="59757" y="210368"/>
                  </a:lnTo>
                  <a:lnTo>
                    <a:pt x="61322" y="216798"/>
                  </a:lnTo>
                  <a:lnTo>
                    <a:pt x="62018" y="222963"/>
                  </a:lnTo>
                  <a:lnTo>
                    <a:pt x="62203" y="225996"/>
                  </a:lnTo>
                  <a:lnTo>
                    <a:pt x="63320" y="229011"/>
                  </a:lnTo>
                  <a:lnTo>
                    <a:pt x="65058" y="232012"/>
                  </a:lnTo>
                  <a:lnTo>
                    <a:pt x="67210" y="235005"/>
                  </a:lnTo>
                  <a:lnTo>
                    <a:pt x="68644" y="237993"/>
                  </a:lnTo>
                  <a:lnTo>
                    <a:pt x="70238" y="243959"/>
                  </a:lnTo>
                  <a:lnTo>
                    <a:pt x="70947" y="249918"/>
                  </a:lnTo>
                  <a:lnTo>
                    <a:pt x="71261" y="255873"/>
                  </a:lnTo>
                  <a:lnTo>
                    <a:pt x="71480" y="266017"/>
                  </a:lnTo>
                  <a:lnTo>
                    <a:pt x="71514" y="28564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InkAnnotation151"/>
            <p:cNvSpPr/>
            <p:nvPr/>
          </p:nvSpPr>
          <p:spPr>
            <a:xfrm>
              <a:off x="4706087" y="2322960"/>
              <a:ext cx="312870" cy="34478"/>
            </a:xfrm>
            <a:custGeom>
              <a:avLst/>
              <a:gdLst/>
              <a:ahLst/>
              <a:cxnLst/>
              <a:rect l="0" t="0" r="0" b="0"/>
              <a:pathLst>
                <a:path w="312870" h="34478">
                  <a:moveTo>
                    <a:pt x="0" y="34477"/>
                  </a:moveTo>
                  <a:lnTo>
                    <a:pt x="4745" y="34477"/>
                  </a:lnTo>
                  <a:lnTo>
                    <a:pt x="7136" y="33485"/>
                  </a:lnTo>
                  <a:lnTo>
                    <a:pt x="9723" y="31831"/>
                  </a:lnTo>
                  <a:lnTo>
                    <a:pt x="12441" y="29736"/>
                  </a:lnTo>
                  <a:lnTo>
                    <a:pt x="15247" y="28340"/>
                  </a:lnTo>
                  <a:lnTo>
                    <a:pt x="18110" y="27409"/>
                  </a:lnTo>
                  <a:lnTo>
                    <a:pt x="24933" y="26375"/>
                  </a:lnTo>
                  <a:lnTo>
                    <a:pt x="34588" y="25915"/>
                  </a:lnTo>
                  <a:lnTo>
                    <a:pt x="46446" y="25656"/>
                  </a:lnTo>
                  <a:lnTo>
                    <a:pt x="51822" y="24628"/>
                  </a:lnTo>
                  <a:lnTo>
                    <a:pt x="58385" y="22950"/>
                  </a:lnTo>
                  <a:lnTo>
                    <a:pt x="65741" y="20839"/>
                  </a:lnTo>
                  <a:lnTo>
                    <a:pt x="72631" y="19432"/>
                  </a:lnTo>
                  <a:lnTo>
                    <a:pt x="79211" y="18494"/>
                  </a:lnTo>
                  <a:lnTo>
                    <a:pt x="85584" y="17869"/>
                  </a:lnTo>
                  <a:lnTo>
                    <a:pt x="92813" y="16459"/>
                  </a:lnTo>
                  <a:lnTo>
                    <a:pt x="100611" y="14528"/>
                  </a:lnTo>
                  <a:lnTo>
                    <a:pt x="108790" y="12248"/>
                  </a:lnTo>
                  <a:lnTo>
                    <a:pt x="116229" y="10728"/>
                  </a:lnTo>
                  <a:lnTo>
                    <a:pt x="123175" y="9714"/>
                  </a:lnTo>
                  <a:lnTo>
                    <a:pt x="129792" y="9039"/>
                  </a:lnTo>
                  <a:lnTo>
                    <a:pt x="137183" y="8589"/>
                  </a:lnTo>
                  <a:lnTo>
                    <a:pt x="153341" y="8088"/>
                  </a:lnTo>
                  <a:lnTo>
                    <a:pt x="181850" y="7767"/>
                  </a:lnTo>
                  <a:lnTo>
                    <a:pt x="219137" y="7699"/>
                  </a:lnTo>
                  <a:lnTo>
                    <a:pt x="225550" y="6703"/>
                  </a:lnTo>
                  <a:lnTo>
                    <a:pt x="231812" y="5047"/>
                  </a:lnTo>
                  <a:lnTo>
                    <a:pt x="237973" y="2951"/>
                  </a:lnTo>
                  <a:lnTo>
                    <a:pt x="244067" y="1553"/>
                  </a:lnTo>
                  <a:lnTo>
                    <a:pt x="250116" y="622"/>
                  </a:lnTo>
                  <a:lnTo>
                    <a:pt x="256135" y="0"/>
                  </a:lnTo>
                  <a:lnTo>
                    <a:pt x="262134" y="579"/>
                  </a:lnTo>
                  <a:lnTo>
                    <a:pt x="268121" y="1956"/>
                  </a:lnTo>
                  <a:lnTo>
                    <a:pt x="274098" y="3867"/>
                  </a:lnTo>
                  <a:lnTo>
                    <a:pt x="281062" y="5141"/>
                  </a:lnTo>
                  <a:lnTo>
                    <a:pt x="288686" y="5990"/>
                  </a:lnTo>
                  <a:lnTo>
                    <a:pt x="312869" y="768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InkAnnotation152"/>
            <p:cNvSpPr/>
            <p:nvPr/>
          </p:nvSpPr>
          <p:spPr>
            <a:xfrm>
              <a:off x="4777637" y="2419946"/>
              <a:ext cx="339538" cy="285747"/>
            </a:xfrm>
            <a:custGeom>
              <a:avLst/>
              <a:gdLst/>
              <a:ahLst/>
              <a:cxnLst/>
              <a:rect l="0" t="0" r="0" b="0"/>
              <a:pathLst>
                <a:path w="339538" h="285747">
                  <a:moveTo>
                    <a:pt x="26780" y="17858"/>
                  </a:moveTo>
                  <a:lnTo>
                    <a:pt x="31525" y="17858"/>
                  </a:lnTo>
                  <a:lnTo>
                    <a:pt x="32924" y="16866"/>
                  </a:lnTo>
                  <a:lnTo>
                    <a:pt x="33855" y="15212"/>
                  </a:lnTo>
                  <a:lnTo>
                    <a:pt x="34477" y="13118"/>
                  </a:lnTo>
                  <a:lnTo>
                    <a:pt x="35884" y="11721"/>
                  </a:lnTo>
                  <a:lnTo>
                    <a:pt x="37815" y="10790"/>
                  </a:lnTo>
                  <a:lnTo>
                    <a:pt x="40096" y="10170"/>
                  </a:lnTo>
                  <a:lnTo>
                    <a:pt x="45280" y="6835"/>
                  </a:lnTo>
                  <a:lnTo>
                    <a:pt x="48052" y="4556"/>
                  </a:lnTo>
                  <a:lnTo>
                    <a:pt x="51887" y="3037"/>
                  </a:lnTo>
                  <a:lnTo>
                    <a:pt x="61445" y="1349"/>
                  </a:lnTo>
                  <a:lnTo>
                    <a:pt x="69666" y="599"/>
                  </a:lnTo>
                  <a:lnTo>
                    <a:pt x="79879" y="177"/>
                  </a:lnTo>
                  <a:lnTo>
                    <a:pt x="91844" y="52"/>
                  </a:lnTo>
                  <a:lnTo>
                    <a:pt x="132724" y="0"/>
                  </a:lnTo>
                  <a:lnTo>
                    <a:pt x="137139" y="992"/>
                  </a:lnTo>
                  <a:lnTo>
                    <a:pt x="144693" y="4740"/>
                  </a:lnTo>
                  <a:lnTo>
                    <a:pt x="154530" y="12428"/>
                  </a:lnTo>
                  <a:lnTo>
                    <a:pt x="158989" y="16249"/>
                  </a:lnTo>
                  <a:lnTo>
                    <a:pt x="162681" y="22435"/>
                  </a:lnTo>
                  <a:lnTo>
                    <a:pt x="167632" y="30807"/>
                  </a:lnTo>
                  <a:lnTo>
                    <a:pt x="173144" y="37834"/>
                  </a:lnTo>
                  <a:lnTo>
                    <a:pt x="175011" y="42090"/>
                  </a:lnTo>
                  <a:lnTo>
                    <a:pt x="176255" y="46911"/>
                  </a:lnTo>
                  <a:lnTo>
                    <a:pt x="177086" y="52110"/>
                  </a:lnTo>
                  <a:lnTo>
                    <a:pt x="177639" y="57560"/>
                  </a:lnTo>
                  <a:lnTo>
                    <a:pt x="178008" y="63177"/>
                  </a:lnTo>
                  <a:lnTo>
                    <a:pt x="178253" y="68907"/>
                  </a:lnTo>
                  <a:lnTo>
                    <a:pt x="178526" y="80565"/>
                  </a:lnTo>
                  <a:lnTo>
                    <a:pt x="178600" y="86452"/>
                  </a:lnTo>
                  <a:lnTo>
                    <a:pt x="177655" y="92361"/>
                  </a:lnTo>
                  <a:lnTo>
                    <a:pt x="176032" y="98284"/>
                  </a:lnTo>
                  <a:lnTo>
                    <a:pt x="173957" y="104218"/>
                  </a:lnTo>
                  <a:lnTo>
                    <a:pt x="171580" y="110158"/>
                  </a:lnTo>
                  <a:lnTo>
                    <a:pt x="169002" y="116102"/>
                  </a:lnTo>
                  <a:lnTo>
                    <a:pt x="163489" y="127999"/>
                  </a:lnTo>
                  <a:lnTo>
                    <a:pt x="157729" y="139901"/>
                  </a:lnTo>
                  <a:lnTo>
                    <a:pt x="153808" y="146845"/>
                  </a:lnTo>
                  <a:lnTo>
                    <a:pt x="149209" y="154451"/>
                  </a:lnTo>
                  <a:lnTo>
                    <a:pt x="144155" y="162498"/>
                  </a:lnTo>
                  <a:lnTo>
                    <a:pt x="138801" y="168855"/>
                  </a:lnTo>
                  <a:lnTo>
                    <a:pt x="133244" y="174085"/>
                  </a:lnTo>
                  <a:lnTo>
                    <a:pt x="127553" y="178564"/>
                  </a:lnTo>
                  <a:lnTo>
                    <a:pt x="121772" y="183535"/>
                  </a:lnTo>
                  <a:lnTo>
                    <a:pt x="115933" y="188833"/>
                  </a:lnTo>
                  <a:lnTo>
                    <a:pt x="104146" y="200011"/>
                  </a:lnTo>
                  <a:lnTo>
                    <a:pt x="92286" y="211594"/>
                  </a:lnTo>
                  <a:lnTo>
                    <a:pt x="86342" y="216468"/>
                  </a:lnTo>
                  <a:lnTo>
                    <a:pt x="80394" y="220710"/>
                  </a:lnTo>
                  <a:lnTo>
                    <a:pt x="74442" y="224530"/>
                  </a:lnTo>
                  <a:lnTo>
                    <a:pt x="68486" y="229062"/>
                  </a:lnTo>
                  <a:lnTo>
                    <a:pt x="62530" y="234067"/>
                  </a:lnTo>
                  <a:lnTo>
                    <a:pt x="51608" y="243928"/>
                  </a:lnTo>
                  <a:lnTo>
                    <a:pt x="43443" y="251617"/>
                  </a:lnTo>
                  <a:lnTo>
                    <a:pt x="33855" y="258342"/>
                  </a:lnTo>
                  <a:lnTo>
                    <a:pt x="23964" y="264638"/>
                  </a:lnTo>
                  <a:lnTo>
                    <a:pt x="13806" y="272769"/>
                  </a:lnTo>
                  <a:lnTo>
                    <a:pt x="4802" y="281026"/>
                  </a:lnTo>
                  <a:lnTo>
                    <a:pt x="0" y="285713"/>
                  </a:lnTo>
                  <a:lnTo>
                    <a:pt x="12408" y="285746"/>
                  </a:lnTo>
                  <a:lnTo>
                    <a:pt x="15212" y="284754"/>
                  </a:lnTo>
                  <a:lnTo>
                    <a:pt x="20976" y="281007"/>
                  </a:lnTo>
                  <a:lnTo>
                    <a:pt x="29498" y="278680"/>
                  </a:lnTo>
                  <a:lnTo>
                    <a:pt x="39906" y="277647"/>
                  </a:lnTo>
                  <a:lnTo>
                    <a:pt x="45463" y="277371"/>
                  </a:lnTo>
                  <a:lnTo>
                    <a:pt x="51154" y="277187"/>
                  </a:lnTo>
                  <a:lnTo>
                    <a:pt x="57928" y="276072"/>
                  </a:lnTo>
                  <a:lnTo>
                    <a:pt x="65424" y="274337"/>
                  </a:lnTo>
                  <a:lnTo>
                    <a:pt x="73401" y="272188"/>
                  </a:lnTo>
                  <a:lnTo>
                    <a:pt x="80704" y="270755"/>
                  </a:lnTo>
                  <a:lnTo>
                    <a:pt x="87561" y="269800"/>
                  </a:lnTo>
                  <a:lnTo>
                    <a:pt x="94118" y="269163"/>
                  </a:lnTo>
                  <a:lnTo>
                    <a:pt x="101469" y="267746"/>
                  </a:lnTo>
                  <a:lnTo>
                    <a:pt x="109350" y="265810"/>
                  </a:lnTo>
                  <a:lnTo>
                    <a:pt x="117583" y="263526"/>
                  </a:lnTo>
                  <a:lnTo>
                    <a:pt x="126052" y="262004"/>
                  </a:lnTo>
                  <a:lnTo>
                    <a:pt x="134677" y="260989"/>
                  </a:lnTo>
                  <a:lnTo>
                    <a:pt x="143407" y="260313"/>
                  </a:lnTo>
                  <a:lnTo>
                    <a:pt x="152207" y="259862"/>
                  </a:lnTo>
                  <a:lnTo>
                    <a:pt x="169930" y="259361"/>
                  </a:lnTo>
                  <a:lnTo>
                    <a:pt x="177834" y="258235"/>
                  </a:lnTo>
                  <a:lnTo>
                    <a:pt x="185090" y="256492"/>
                  </a:lnTo>
                  <a:lnTo>
                    <a:pt x="191914" y="254338"/>
                  </a:lnTo>
                  <a:lnTo>
                    <a:pt x="199444" y="252902"/>
                  </a:lnTo>
                  <a:lnTo>
                    <a:pt x="207443" y="251945"/>
                  </a:lnTo>
                  <a:lnTo>
                    <a:pt x="215755" y="251307"/>
                  </a:lnTo>
                  <a:lnTo>
                    <a:pt x="223283" y="249889"/>
                  </a:lnTo>
                  <a:lnTo>
                    <a:pt x="230288" y="247951"/>
                  </a:lnTo>
                  <a:lnTo>
                    <a:pt x="236945" y="245668"/>
                  </a:lnTo>
                  <a:lnTo>
                    <a:pt x="243369" y="244145"/>
                  </a:lnTo>
                  <a:lnTo>
                    <a:pt x="249638" y="243130"/>
                  </a:lnTo>
                  <a:lnTo>
                    <a:pt x="255804" y="242454"/>
                  </a:lnTo>
                  <a:lnTo>
                    <a:pt x="261902" y="242003"/>
                  </a:lnTo>
                  <a:lnTo>
                    <a:pt x="267953" y="241702"/>
                  </a:lnTo>
                  <a:lnTo>
                    <a:pt x="279974" y="241368"/>
                  </a:lnTo>
                  <a:lnTo>
                    <a:pt x="291938" y="241219"/>
                  </a:lnTo>
                  <a:lnTo>
                    <a:pt x="296917" y="240187"/>
                  </a:lnTo>
                  <a:lnTo>
                    <a:pt x="308668" y="234987"/>
                  </a:lnTo>
                  <a:lnTo>
                    <a:pt x="318441" y="233005"/>
                  </a:lnTo>
                  <a:lnTo>
                    <a:pt x="328898" y="232281"/>
                  </a:lnTo>
                  <a:lnTo>
                    <a:pt x="339480" y="232171"/>
                  </a:lnTo>
                  <a:lnTo>
                    <a:pt x="339537" y="232171"/>
                  </a:lnTo>
                  <a:lnTo>
                    <a:pt x="330711" y="2411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386</TotalTime>
  <Words>284</Words>
  <Application>Microsoft Office PowerPoint</Application>
  <PresentationFormat>On-screen Show (4:3)</PresentationFormat>
  <Paragraphs>49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Concourse</vt:lpstr>
      <vt:lpstr>Equation</vt:lpstr>
      <vt:lpstr>Slide 1</vt:lpstr>
      <vt:lpstr>Introduction to distance and midpoint</vt:lpstr>
      <vt:lpstr>Slide 3</vt:lpstr>
      <vt:lpstr>Bellringer</vt:lpstr>
      <vt:lpstr>Slide 5</vt:lpstr>
      <vt:lpstr>Slide 6</vt:lpstr>
      <vt:lpstr>Slide 7</vt:lpstr>
      <vt:lpstr>Distance and Midpoints</vt:lpstr>
      <vt:lpstr>Distance and Midpoint on a number line</vt:lpstr>
      <vt:lpstr>Distance on a number line</vt:lpstr>
      <vt:lpstr>Midpoint on a number line</vt:lpstr>
      <vt:lpstr>Slide 12</vt:lpstr>
      <vt:lpstr>The Distance Formula</vt:lpstr>
      <vt:lpstr>Use the distance formula to find the distance between S(-3,2) and T(6,5)</vt:lpstr>
      <vt:lpstr>The midpoint formula</vt:lpstr>
    </vt:vector>
  </TitlesOfParts>
  <Company>Cabot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BeasoA</dc:creator>
  <cp:lastModifiedBy>beasoa</cp:lastModifiedBy>
  <cp:revision>39</cp:revision>
  <dcterms:created xsi:type="dcterms:W3CDTF">2010-08-25T23:57:06Z</dcterms:created>
  <dcterms:modified xsi:type="dcterms:W3CDTF">2012-08-27T18:20:29Z</dcterms:modified>
</cp:coreProperties>
</file>